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21"/>
  </p:notesMasterIdLst>
  <p:sldIdLst>
    <p:sldId id="288" r:id="rId2"/>
    <p:sldId id="399" r:id="rId3"/>
    <p:sldId id="406" r:id="rId4"/>
    <p:sldId id="293" r:id="rId5"/>
    <p:sldId id="410" r:id="rId6"/>
    <p:sldId id="415" r:id="rId7"/>
    <p:sldId id="420" r:id="rId8"/>
    <p:sldId id="428" r:id="rId9"/>
    <p:sldId id="421" r:id="rId10"/>
    <p:sldId id="346" r:id="rId11"/>
    <p:sldId id="351" r:id="rId12"/>
    <p:sldId id="340" r:id="rId13"/>
    <p:sldId id="362" r:id="rId14"/>
    <p:sldId id="407" r:id="rId15"/>
    <p:sldId id="332" r:id="rId16"/>
    <p:sldId id="430" r:id="rId17"/>
    <p:sldId id="429" r:id="rId18"/>
    <p:sldId id="402" r:id="rId19"/>
    <p:sldId id="401" r:id="rId20"/>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had Hajiyev" initials="EH" lastIdx="1" clrIdx="0">
    <p:extLst>
      <p:ext uri="{19B8F6BF-5375-455C-9EA6-DF929625EA0E}">
        <p15:presenceInfo xmlns:p15="http://schemas.microsoft.com/office/powerpoint/2012/main" userId="4ff5bd41dd3fb9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626A"/>
    <a:srgbClr val="FF66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A5C2A-CFBF-46BD-9CFC-C25977895625}" v="5" dt="2020-08-27T15:42:04.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0" autoAdjust="0"/>
    <p:restoredTop sz="94660"/>
  </p:normalViewPr>
  <p:slideViewPr>
    <p:cSldViewPr snapToGrid="0">
      <p:cViewPr varScale="1">
        <p:scale>
          <a:sx n="104" d="100"/>
          <a:sy n="104" d="100"/>
        </p:scale>
        <p:origin x="318" y="-3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had Hajiyev" userId="4ff5bd41dd3fb9fd" providerId="LiveId" clId="{E22A5C2A-CFBF-46BD-9CFC-C25977895625}"/>
    <pc:docChg chg="undo redo custSel addSld delSld modSld sldOrd">
      <pc:chgData name="Elshad Hajiyev" userId="4ff5bd41dd3fb9fd" providerId="LiveId" clId="{E22A5C2A-CFBF-46BD-9CFC-C25977895625}" dt="2020-08-27T15:46:28.607" v="3007" actId="20577"/>
      <pc:docMkLst>
        <pc:docMk/>
      </pc:docMkLst>
      <pc:sldChg chg="addSp delSp modSp mod">
        <pc:chgData name="Elshad Hajiyev" userId="4ff5bd41dd3fb9fd" providerId="LiveId" clId="{E22A5C2A-CFBF-46BD-9CFC-C25977895625}" dt="2020-08-25T15:45:55.459" v="2709" actId="478"/>
        <pc:sldMkLst>
          <pc:docMk/>
          <pc:sldMk cId="1139061615" sldId="288"/>
        </pc:sldMkLst>
        <pc:spChg chg="mod">
          <ac:chgData name="Elshad Hajiyev" userId="4ff5bd41dd3fb9fd" providerId="LiveId" clId="{E22A5C2A-CFBF-46BD-9CFC-C25977895625}" dt="2020-08-20T20:48:35.036" v="499" actId="207"/>
          <ac:spMkLst>
            <pc:docMk/>
            <pc:sldMk cId="1139061615" sldId="288"/>
            <ac:spMk id="5" creationId="{84BC8CCE-52E6-4943-AD5D-3B97883855D6}"/>
          </ac:spMkLst>
        </pc:spChg>
        <pc:spChg chg="add mod">
          <ac:chgData name="Elshad Hajiyev" userId="4ff5bd41dd3fb9fd" providerId="LiveId" clId="{E22A5C2A-CFBF-46BD-9CFC-C25977895625}" dt="2020-08-20T18:45:49.033" v="29" actId="1076"/>
          <ac:spMkLst>
            <pc:docMk/>
            <pc:sldMk cId="1139061615" sldId="288"/>
            <ac:spMk id="8" creationId="{4BDD0F1C-5DE8-491C-A037-EA4CA7075733}"/>
          </ac:spMkLst>
        </pc:spChg>
        <pc:picChg chg="del mod">
          <ac:chgData name="Elshad Hajiyev" userId="4ff5bd41dd3fb9fd" providerId="LiveId" clId="{E22A5C2A-CFBF-46BD-9CFC-C25977895625}" dt="2020-08-25T15:45:55.459" v="2709" actId="478"/>
          <ac:picMkLst>
            <pc:docMk/>
            <pc:sldMk cId="1139061615" sldId="288"/>
            <ac:picMk id="6" creationId="{F0457BD3-09DD-435D-B807-7AB873D6C449}"/>
          </ac:picMkLst>
        </pc:picChg>
        <pc:picChg chg="mod">
          <ac:chgData name="Elshad Hajiyev" userId="4ff5bd41dd3fb9fd" providerId="LiveId" clId="{E22A5C2A-CFBF-46BD-9CFC-C25977895625}" dt="2020-08-25T15:44:54.768" v="2708" actId="14100"/>
          <ac:picMkLst>
            <pc:docMk/>
            <pc:sldMk cId="1139061615" sldId="288"/>
            <ac:picMk id="7" creationId="{B91B2449-748F-4C25-9253-4136D55EE647}"/>
          </ac:picMkLst>
        </pc:picChg>
      </pc:sldChg>
      <pc:sldChg chg="addSp delSp modSp del mod">
        <pc:chgData name="Elshad Hajiyev" userId="4ff5bd41dd3fb9fd" providerId="LiveId" clId="{E22A5C2A-CFBF-46BD-9CFC-C25977895625}" dt="2020-08-21T14:06:25.709" v="1176" actId="47"/>
        <pc:sldMkLst>
          <pc:docMk/>
          <pc:sldMk cId="850151820" sldId="289"/>
        </pc:sldMkLst>
        <pc:spChg chg="add mod">
          <ac:chgData name="Elshad Hajiyev" userId="4ff5bd41dd3fb9fd" providerId="LiveId" clId="{E22A5C2A-CFBF-46BD-9CFC-C25977895625}" dt="2020-08-20T20:03:25.789" v="114" actId="1076"/>
          <ac:spMkLst>
            <pc:docMk/>
            <pc:sldMk cId="850151820" sldId="289"/>
            <ac:spMk id="2" creationId="{688F9C35-66D5-47A1-A482-7815234C86F4}"/>
          </ac:spMkLst>
        </pc:spChg>
        <pc:spChg chg="add del mod">
          <ac:chgData name="Elshad Hajiyev" userId="4ff5bd41dd3fb9fd" providerId="LiveId" clId="{E22A5C2A-CFBF-46BD-9CFC-C25977895625}" dt="2020-08-20T20:01:31.574" v="62" actId="478"/>
          <ac:spMkLst>
            <pc:docMk/>
            <pc:sldMk cId="850151820" sldId="289"/>
            <ac:spMk id="5" creationId="{6B139338-E8E4-4110-8EA6-1B75928FD705}"/>
          </ac:spMkLst>
        </pc:spChg>
        <pc:spChg chg="mod">
          <ac:chgData name="Elshad Hajiyev" userId="4ff5bd41dd3fb9fd" providerId="LiveId" clId="{E22A5C2A-CFBF-46BD-9CFC-C25977895625}" dt="2020-08-20T20:48:31.562" v="498" actId="207"/>
          <ac:spMkLst>
            <pc:docMk/>
            <pc:sldMk cId="850151820" sldId="289"/>
            <ac:spMk id="7" creationId="{00000000-0000-0000-0000-000000000000}"/>
          </ac:spMkLst>
        </pc:spChg>
        <pc:picChg chg="del mod">
          <ac:chgData name="Elshad Hajiyev" userId="4ff5bd41dd3fb9fd" providerId="LiveId" clId="{E22A5C2A-CFBF-46BD-9CFC-C25977895625}" dt="2020-08-21T14:02:54.075" v="1141" actId="478"/>
          <ac:picMkLst>
            <pc:docMk/>
            <pc:sldMk cId="850151820" sldId="289"/>
            <ac:picMk id="10" creationId="{340C7ABC-35AF-43D6-864D-ADB3E941CACA}"/>
          </ac:picMkLst>
        </pc:picChg>
        <pc:picChg chg="mod">
          <ac:chgData name="Elshad Hajiyev" userId="4ff5bd41dd3fb9fd" providerId="LiveId" clId="{E22A5C2A-CFBF-46BD-9CFC-C25977895625}" dt="2020-08-20T20:03:14.215" v="112" actId="1076"/>
          <ac:picMkLst>
            <pc:docMk/>
            <pc:sldMk cId="850151820" sldId="289"/>
            <ac:picMk id="11" creationId="{A3EB5AA9-151B-4AD5-AAE1-32AE4BE0143D}"/>
          </ac:picMkLst>
        </pc:picChg>
      </pc:sldChg>
      <pc:sldChg chg="modSp mod">
        <pc:chgData name="Elshad Hajiyev" userId="4ff5bd41dd3fb9fd" providerId="LiveId" clId="{E22A5C2A-CFBF-46BD-9CFC-C25977895625}" dt="2020-08-27T15:23:42.596" v="2725" actId="14100"/>
        <pc:sldMkLst>
          <pc:docMk/>
          <pc:sldMk cId="1244222082" sldId="293"/>
        </pc:sldMkLst>
        <pc:spChg chg="mod">
          <ac:chgData name="Elshad Hajiyev" userId="4ff5bd41dd3fb9fd" providerId="LiveId" clId="{E22A5C2A-CFBF-46BD-9CFC-C25977895625}" dt="2020-08-20T20:48:27.627" v="497" actId="207"/>
          <ac:spMkLst>
            <pc:docMk/>
            <pc:sldMk cId="1244222082" sldId="293"/>
            <ac:spMk id="2" creationId="{00000000-0000-0000-0000-000000000000}"/>
          </ac:spMkLst>
        </pc:spChg>
        <pc:spChg chg="mod">
          <ac:chgData name="Elshad Hajiyev" userId="4ff5bd41dd3fb9fd" providerId="LiveId" clId="{E22A5C2A-CFBF-46BD-9CFC-C25977895625}" dt="2020-08-27T15:23:42.596" v="2725" actId="14100"/>
          <ac:spMkLst>
            <pc:docMk/>
            <pc:sldMk cId="1244222082" sldId="293"/>
            <ac:spMk id="4" creationId="{00000000-0000-0000-0000-000000000000}"/>
          </ac:spMkLst>
        </pc:spChg>
        <pc:picChg chg="mod">
          <ac:chgData name="Elshad Hajiyev" userId="4ff5bd41dd3fb9fd" providerId="LiveId" clId="{E22A5C2A-CFBF-46BD-9CFC-C25977895625}" dt="2020-08-20T18:23:03.505" v="4"/>
          <ac:picMkLst>
            <pc:docMk/>
            <pc:sldMk cId="1244222082" sldId="293"/>
            <ac:picMk id="6" creationId="{B33B0D32-8C70-45AB-B950-A6980D61DB5E}"/>
          </ac:picMkLst>
        </pc:picChg>
      </pc:sldChg>
      <pc:sldChg chg="modSp del mod">
        <pc:chgData name="Elshad Hajiyev" userId="4ff5bd41dd3fb9fd" providerId="LiveId" clId="{E22A5C2A-CFBF-46BD-9CFC-C25977895625}" dt="2020-08-20T20:46:47.471" v="480" actId="47"/>
        <pc:sldMkLst>
          <pc:docMk/>
          <pc:sldMk cId="426342801" sldId="322"/>
        </pc:sldMkLst>
        <pc:spChg chg="mod">
          <ac:chgData name="Elshad Hajiyev" userId="4ff5bd41dd3fb9fd" providerId="LiveId" clId="{E22A5C2A-CFBF-46BD-9CFC-C25977895625}" dt="2020-08-20T20:10:26.462" v="293" actId="2711"/>
          <ac:spMkLst>
            <pc:docMk/>
            <pc:sldMk cId="426342801" sldId="322"/>
            <ac:spMk id="18" creationId="{E5C9E633-CF0F-4FD3-A43E-4C61299D0807}"/>
          </ac:spMkLst>
        </pc:spChg>
        <pc:spChg chg="mod">
          <ac:chgData name="Elshad Hajiyev" userId="4ff5bd41dd3fb9fd" providerId="LiveId" clId="{E22A5C2A-CFBF-46BD-9CFC-C25977895625}" dt="2020-08-20T20:10:49.602" v="298" actId="2711"/>
          <ac:spMkLst>
            <pc:docMk/>
            <pc:sldMk cId="426342801" sldId="322"/>
            <ac:spMk id="21" creationId="{B0F6DA82-E9B5-4E75-A838-236FDE499C4A}"/>
          </ac:spMkLst>
        </pc:spChg>
        <pc:spChg chg="mod">
          <ac:chgData name="Elshad Hajiyev" userId="4ff5bd41dd3fb9fd" providerId="LiveId" clId="{E22A5C2A-CFBF-46BD-9CFC-C25977895625}" dt="2020-08-20T20:10:30.534" v="294" actId="2711"/>
          <ac:spMkLst>
            <pc:docMk/>
            <pc:sldMk cId="426342801" sldId="322"/>
            <ac:spMk id="24" creationId="{C862B322-E5A9-4515-A31D-718EF3BC9C92}"/>
          </ac:spMkLst>
        </pc:spChg>
        <pc:spChg chg="mod">
          <ac:chgData name="Elshad Hajiyev" userId="4ff5bd41dd3fb9fd" providerId="LiveId" clId="{E22A5C2A-CFBF-46BD-9CFC-C25977895625}" dt="2020-08-20T20:10:45.295" v="297" actId="2711"/>
          <ac:spMkLst>
            <pc:docMk/>
            <pc:sldMk cId="426342801" sldId="322"/>
            <ac:spMk id="27" creationId="{D6EE0CED-323A-455C-AD22-35258479606F}"/>
          </ac:spMkLst>
        </pc:spChg>
        <pc:spChg chg="mod">
          <ac:chgData name="Elshad Hajiyev" userId="4ff5bd41dd3fb9fd" providerId="LiveId" clId="{E22A5C2A-CFBF-46BD-9CFC-C25977895625}" dt="2020-08-20T20:10:35.320" v="295" actId="2711"/>
          <ac:spMkLst>
            <pc:docMk/>
            <pc:sldMk cId="426342801" sldId="322"/>
            <ac:spMk id="30" creationId="{145A6AD4-B316-4385-A410-EA41001F540B}"/>
          </ac:spMkLst>
        </pc:spChg>
        <pc:spChg chg="mod">
          <ac:chgData name="Elshad Hajiyev" userId="4ff5bd41dd3fb9fd" providerId="LiveId" clId="{E22A5C2A-CFBF-46BD-9CFC-C25977895625}" dt="2020-08-20T20:10:40.118" v="296" actId="2711"/>
          <ac:spMkLst>
            <pc:docMk/>
            <pc:sldMk cId="426342801" sldId="322"/>
            <ac:spMk id="33" creationId="{C4782447-781C-4743-A165-ACD864C6A9D1}"/>
          </ac:spMkLst>
        </pc:spChg>
        <pc:picChg chg="mod">
          <ac:chgData name="Elshad Hajiyev" userId="4ff5bd41dd3fb9fd" providerId="LiveId" clId="{E22A5C2A-CFBF-46BD-9CFC-C25977895625}" dt="2020-08-20T18:23:03.505" v="4"/>
          <ac:picMkLst>
            <pc:docMk/>
            <pc:sldMk cId="426342801" sldId="322"/>
            <ac:picMk id="13" creationId="{F0973465-73A8-4CC8-8DCB-AD3C609E4336}"/>
          </ac:picMkLst>
        </pc:picChg>
      </pc:sldChg>
      <pc:sldChg chg="modSp mod">
        <pc:chgData name="Elshad Hajiyev" userId="4ff5bd41dd3fb9fd" providerId="LiveId" clId="{E22A5C2A-CFBF-46BD-9CFC-C25977895625}" dt="2020-08-27T15:41:54.384" v="2789" actId="207"/>
        <pc:sldMkLst>
          <pc:docMk/>
          <pc:sldMk cId="583858227" sldId="332"/>
        </pc:sldMkLst>
        <pc:spChg chg="mod">
          <ac:chgData name="Elshad Hajiyev" userId="4ff5bd41dd3fb9fd" providerId="LiveId" clId="{E22A5C2A-CFBF-46BD-9CFC-C25977895625}" dt="2020-08-27T15:41:54.384" v="2789" actId="207"/>
          <ac:spMkLst>
            <pc:docMk/>
            <pc:sldMk cId="583858227" sldId="332"/>
            <ac:spMk id="9" creationId="{A3CA6DF3-48E9-40D0-8C51-855A3E413C1B}"/>
          </ac:spMkLst>
        </pc:spChg>
      </pc:sldChg>
      <pc:sldChg chg="modSp del mod">
        <pc:chgData name="Elshad Hajiyev" userId="4ff5bd41dd3fb9fd" providerId="LiveId" clId="{E22A5C2A-CFBF-46BD-9CFC-C25977895625}" dt="2020-08-21T14:10:47.883" v="1179" actId="47"/>
        <pc:sldMkLst>
          <pc:docMk/>
          <pc:sldMk cId="151114721" sldId="338"/>
        </pc:sldMkLst>
        <pc:spChg chg="mod">
          <ac:chgData name="Elshad Hajiyev" userId="4ff5bd41dd3fb9fd" providerId="LiveId" clId="{E22A5C2A-CFBF-46BD-9CFC-C25977895625}" dt="2020-08-20T20:12:59.765" v="339" actId="2711"/>
          <ac:spMkLst>
            <pc:docMk/>
            <pc:sldMk cId="151114721" sldId="338"/>
            <ac:spMk id="13" creationId="{00000000-0000-0000-0000-000000000000}"/>
          </ac:spMkLst>
        </pc:spChg>
        <pc:picChg chg="mod">
          <ac:chgData name="Elshad Hajiyev" userId="4ff5bd41dd3fb9fd" providerId="LiveId" clId="{E22A5C2A-CFBF-46BD-9CFC-C25977895625}" dt="2020-08-20T20:16:01.456" v="432" actId="14826"/>
          <ac:picMkLst>
            <pc:docMk/>
            <pc:sldMk cId="151114721" sldId="338"/>
            <ac:picMk id="17" creationId="{18BFBBF7-7F12-4A42-85A7-ADB8AD4772E2}"/>
          </ac:picMkLst>
        </pc:picChg>
        <pc:picChg chg="mod modCrop">
          <ac:chgData name="Elshad Hajiyev" userId="4ff5bd41dd3fb9fd" providerId="LiveId" clId="{E22A5C2A-CFBF-46BD-9CFC-C25977895625}" dt="2020-08-20T20:16:46.409" v="436" actId="14826"/>
          <ac:picMkLst>
            <pc:docMk/>
            <pc:sldMk cId="151114721" sldId="338"/>
            <ac:picMk id="19" creationId="{57C1A53A-95D5-44F7-8AF3-D0CD8CC16731}"/>
          </ac:picMkLst>
        </pc:picChg>
      </pc:sldChg>
      <pc:sldChg chg="addSp delSp modSp mod">
        <pc:chgData name="Elshad Hajiyev" userId="4ff5bd41dd3fb9fd" providerId="LiveId" clId="{E22A5C2A-CFBF-46BD-9CFC-C25977895625}" dt="2020-08-21T15:41:49.767" v="1326" actId="20577"/>
        <pc:sldMkLst>
          <pc:docMk/>
          <pc:sldMk cId="1550966876" sldId="340"/>
        </pc:sldMkLst>
        <pc:spChg chg="mod">
          <ac:chgData name="Elshad Hajiyev" userId="4ff5bd41dd3fb9fd" providerId="LiveId" clId="{E22A5C2A-CFBF-46BD-9CFC-C25977895625}" dt="2020-08-20T18:23:03.505" v="4"/>
          <ac:spMkLst>
            <pc:docMk/>
            <pc:sldMk cId="1550966876" sldId="340"/>
            <ac:spMk id="2" creationId="{00000000-0000-0000-0000-000000000000}"/>
          </ac:spMkLst>
        </pc:spChg>
        <pc:spChg chg="del mod">
          <ac:chgData name="Elshad Hajiyev" userId="4ff5bd41dd3fb9fd" providerId="LiveId" clId="{E22A5C2A-CFBF-46BD-9CFC-C25977895625}" dt="2020-08-21T14:50:12.694" v="1275" actId="478"/>
          <ac:spMkLst>
            <pc:docMk/>
            <pc:sldMk cId="1550966876" sldId="340"/>
            <ac:spMk id="3" creationId="{00000000-0000-0000-0000-000000000000}"/>
          </ac:spMkLst>
        </pc:spChg>
        <pc:spChg chg="mod">
          <ac:chgData name="Elshad Hajiyev" userId="4ff5bd41dd3fb9fd" providerId="LiveId" clId="{E22A5C2A-CFBF-46BD-9CFC-C25977895625}" dt="2020-08-21T14:50:57.164" v="1281" actId="1076"/>
          <ac:spMkLst>
            <pc:docMk/>
            <pc:sldMk cId="1550966876" sldId="340"/>
            <ac:spMk id="5" creationId="{00000000-0000-0000-0000-000000000000}"/>
          </ac:spMkLst>
        </pc:spChg>
        <pc:spChg chg="mod">
          <ac:chgData name="Elshad Hajiyev" userId="4ff5bd41dd3fb9fd" providerId="LiveId" clId="{E22A5C2A-CFBF-46BD-9CFC-C25977895625}" dt="2020-08-21T14:50:57.164" v="1281" actId="1076"/>
          <ac:spMkLst>
            <pc:docMk/>
            <pc:sldMk cId="1550966876" sldId="340"/>
            <ac:spMk id="6" creationId="{00000000-0000-0000-0000-000000000000}"/>
          </ac:spMkLst>
        </pc:spChg>
        <pc:spChg chg="mod">
          <ac:chgData name="Elshad Hajiyev" userId="4ff5bd41dd3fb9fd" providerId="LiveId" clId="{E22A5C2A-CFBF-46BD-9CFC-C25977895625}" dt="2020-08-21T15:41:49.767" v="1326" actId="20577"/>
          <ac:spMkLst>
            <pc:docMk/>
            <pc:sldMk cId="1550966876" sldId="340"/>
            <ac:spMk id="8" creationId="{00000000-0000-0000-0000-000000000000}"/>
          </ac:spMkLst>
        </pc:spChg>
        <pc:spChg chg="mod">
          <ac:chgData name="Elshad Hajiyev" userId="4ff5bd41dd3fb9fd" providerId="LiveId" clId="{E22A5C2A-CFBF-46BD-9CFC-C25977895625}" dt="2020-08-21T14:50:51.411" v="1280" actId="1076"/>
          <ac:spMkLst>
            <pc:docMk/>
            <pc:sldMk cId="1550966876" sldId="340"/>
            <ac:spMk id="9" creationId="{00000000-0000-0000-0000-000000000000}"/>
          </ac:spMkLst>
        </pc:spChg>
        <pc:spChg chg="mod">
          <ac:chgData name="Elshad Hajiyev" userId="4ff5bd41dd3fb9fd" providerId="LiveId" clId="{E22A5C2A-CFBF-46BD-9CFC-C25977895625}" dt="2020-08-21T14:49:29.930" v="1262" actId="14100"/>
          <ac:spMkLst>
            <pc:docMk/>
            <pc:sldMk cId="1550966876" sldId="340"/>
            <ac:spMk id="11" creationId="{00000000-0000-0000-0000-000000000000}"/>
          </ac:spMkLst>
        </pc:spChg>
        <pc:spChg chg="mod">
          <ac:chgData name="Elshad Hajiyev" userId="4ff5bd41dd3fb9fd" providerId="LiveId" clId="{E22A5C2A-CFBF-46BD-9CFC-C25977895625}" dt="2020-08-21T14:49:29.930" v="1262" actId="14100"/>
          <ac:spMkLst>
            <pc:docMk/>
            <pc:sldMk cId="1550966876" sldId="340"/>
            <ac:spMk id="12" creationId="{00000000-0000-0000-0000-000000000000}"/>
          </ac:spMkLst>
        </pc:spChg>
        <pc:picChg chg="add mod">
          <ac:chgData name="Elshad Hajiyev" userId="4ff5bd41dd3fb9fd" providerId="LiveId" clId="{E22A5C2A-CFBF-46BD-9CFC-C25977895625}" dt="2020-08-21T14:51:18.022" v="1289" actId="1076"/>
          <ac:picMkLst>
            <pc:docMk/>
            <pc:sldMk cId="1550966876" sldId="340"/>
            <ac:picMk id="4" creationId="{7F5F4B41-A191-493C-892C-8B8763570FEA}"/>
          </ac:picMkLst>
        </pc:picChg>
      </pc:sldChg>
      <pc:sldChg chg="addSp delSp modSp mod addCm delCm">
        <pc:chgData name="Elshad Hajiyev" userId="4ff5bd41dd3fb9fd" providerId="LiveId" clId="{E22A5C2A-CFBF-46BD-9CFC-C25977895625}" dt="2020-08-27T15:36:52.401" v="2768" actId="1076"/>
        <pc:sldMkLst>
          <pc:docMk/>
          <pc:sldMk cId="317572345" sldId="346"/>
        </pc:sldMkLst>
        <pc:spChg chg="mod">
          <ac:chgData name="Elshad Hajiyev" userId="4ff5bd41dd3fb9fd" providerId="LiveId" clId="{E22A5C2A-CFBF-46BD-9CFC-C25977895625}" dt="2020-08-20T20:05:56.045" v="162" actId="1076"/>
          <ac:spMkLst>
            <pc:docMk/>
            <pc:sldMk cId="317572345" sldId="346"/>
            <ac:spMk id="2" creationId="{00000000-0000-0000-0000-000000000000}"/>
          </ac:spMkLst>
        </pc:spChg>
        <pc:spChg chg="add del mod">
          <ac:chgData name="Elshad Hajiyev" userId="4ff5bd41dd3fb9fd" providerId="LiveId" clId="{E22A5C2A-CFBF-46BD-9CFC-C25977895625}" dt="2020-08-20T20:07:52.876" v="221" actId="478"/>
          <ac:spMkLst>
            <pc:docMk/>
            <pc:sldMk cId="317572345" sldId="346"/>
            <ac:spMk id="3" creationId="{81B35548-6D33-4423-B279-1F0B78413915}"/>
          </ac:spMkLst>
        </pc:spChg>
        <pc:spChg chg="add del mod">
          <ac:chgData name="Elshad Hajiyev" userId="4ff5bd41dd3fb9fd" providerId="LiveId" clId="{E22A5C2A-CFBF-46BD-9CFC-C25977895625}" dt="2020-08-20T20:08:35.912" v="231" actId="478"/>
          <ac:spMkLst>
            <pc:docMk/>
            <pc:sldMk cId="317572345" sldId="346"/>
            <ac:spMk id="4" creationId="{8536AE0A-8E53-4165-9394-EFCE2E9DF99D}"/>
          </ac:spMkLst>
        </pc:spChg>
        <pc:spChg chg="mod">
          <ac:chgData name="Elshad Hajiyev" userId="4ff5bd41dd3fb9fd" providerId="LiveId" clId="{E22A5C2A-CFBF-46BD-9CFC-C25977895625}" dt="2020-08-20T20:08:57.611" v="285" actId="6549"/>
          <ac:spMkLst>
            <pc:docMk/>
            <pc:sldMk cId="317572345" sldId="346"/>
            <ac:spMk id="8" creationId="{00000000-0000-0000-0000-000000000000}"/>
          </ac:spMkLst>
        </pc:spChg>
        <pc:spChg chg="mod">
          <ac:chgData name="Elshad Hajiyev" userId="4ff5bd41dd3fb9fd" providerId="LiveId" clId="{E22A5C2A-CFBF-46BD-9CFC-C25977895625}" dt="2020-08-20T20:09:08.826" v="288"/>
          <ac:spMkLst>
            <pc:docMk/>
            <pc:sldMk cId="317572345" sldId="346"/>
            <ac:spMk id="10" creationId="{00000000-0000-0000-0000-000000000000}"/>
          </ac:spMkLst>
        </pc:spChg>
        <pc:spChg chg="mod">
          <ac:chgData name="Elshad Hajiyev" userId="4ff5bd41dd3fb9fd" providerId="LiveId" clId="{E22A5C2A-CFBF-46BD-9CFC-C25977895625}" dt="2020-08-20T20:09:10.806" v="289"/>
          <ac:spMkLst>
            <pc:docMk/>
            <pc:sldMk cId="317572345" sldId="346"/>
            <ac:spMk id="12" creationId="{00000000-0000-0000-0000-000000000000}"/>
          </ac:spMkLst>
        </pc:spChg>
        <pc:spChg chg="mod">
          <ac:chgData name="Elshad Hajiyev" userId="4ff5bd41dd3fb9fd" providerId="LiveId" clId="{E22A5C2A-CFBF-46BD-9CFC-C25977895625}" dt="2020-08-20T20:09:12.257" v="290"/>
          <ac:spMkLst>
            <pc:docMk/>
            <pc:sldMk cId="317572345" sldId="346"/>
            <ac:spMk id="14" creationId="{00000000-0000-0000-0000-000000000000}"/>
          </ac:spMkLst>
        </pc:spChg>
        <pc:spChg chg="mod">
          <ac:chgData name="Elshad Hajiyev" userId="4ff5bd41dd3fb9fd" providerId="LiveId" clId="{E22A5C2A-CFBF-46BD-9CFC-C25977895625}" dt="2020-08-20T20:09:13.998" v="291"/>
          <ac:spMkLst>
            <pc:docMk/>
            <pc:sldMk cId="317572345" sldId="346"/>
            <ac:spMk id="16" creationId="{00000000-0000-0000-0000-000000000000}"/>
          </ac:spMkLst>
        </pc:spChg>
        <pc:spChg chg="mod">
          <ac:chgData name="Elshad Hajiyev" userId="4ff5bd41dd3fb9fd" providerId="LiveId" clId="{E22A5C2A-CFBF-46BD-9CFC-C25977895625}" dt="2020-08-20T20:11:47.110" v="336" actId="20577"/>
          <ac:spMkLst>
            <pc:docMk/>
            <pc:sldMk cId="317572345" sldId="346"/>
            <ac:spMk id="33" creationId="{00000000-0000-0000-0000-000000000000}"/>
          </ac:spMkLst>
        </pc:spChg>
        <pc:spChg chg="mod">
          <ac:chgData name="Elshad Hajiyev" userId="4ff5bd41dd3fb9fd" providerId="LiveId" clId="{E22A5C2A-CFBF-46BD-9CFC-C25977895625}" dt="2020-08-27T15:36:52.401" v="2768" actId="1076"/>
          <ac:spMkLst>
            <pc:docMk/>
            <pc:sldMk cId="317572345" sldId="346"/>
            <ac:spMk id="34" creationId="{00000000-0000-0000-0000-000000000000}"/>
          </ac:spMkLst>
        </pc:spChg>
      </pc:sldChg>
      <pc:sldChg chg="modSp mod">
        <pc:chgData name="Elshad Hajiyev" userId="4ff5bd41dd3fb9fd" providerId="LiveId" clId="{E22A5C2A-CFBF-46BD-9CFC-C25977895625}" dt="2020-08-27T15:38:19.980" v="2770" actId="1076"/>
        <pc:sldMkLst>
          <pc:docMk/>
          <pc:sldMk cId="561574686" sldId="351"/>
        </pc:sldMkLst>
        <pc:spChg chg="mod">
          <ac:chgData name="Elshad Hajiyev" userId="4ff5bd41dd3fb9fd" providerId="LiveId" clId="{E22A5C2A-CFBF-46BD-9CFC-C25977895625}" dt="2020-08-27T15:38:19.980" v="2770" actId="1076"/>
          <ac:spMkLst>
            <pc:docMk/>
            <pc:sldMk cId="561574686" sldId="351"/>
            <ac:spMk id="3" creationId="{00000000-0000-0000-0000-000000000000}"/>
          </ac:spMkLst>
        </pc:spChg>
        <pc:spChg chg="mod">
          <ac:chgData name="Elshad Hajiyev" userId="4ff5bd41dd3fb9fd" providerId="LiveId" clId="{E22A5C2A-CFBF-46BD-9CFC-C25977895625}" dt="2020-08-27T15:38:15.658" v="2769" actId="1076"/>
          <ac:spMkLst>
            <pc:docMk/>
            <pc:sldMk cId="561574686" sldId="351"/>
            <ac:spMk id="16" creationId="{00000000-0000-0000-0000-000000000000}"/>
          </ac:spMkLst>
        </pc:spChg>
        <pc:spChg chg="mod">
          <ac:chgData name="Elshad Hajiyev" userId="4ff5bd41dd3fb9fd" providerId="LiveId" clId="{E22A5C2A-CFBF-46BD-9CFC-C25977895625}" dt="2020-08-27T15:38:15.658" v="2769" actId="1076"/>
          <ac:spMkLst>
            <pc:docMk/>
            <pc:sldMk cId="561574686" sldId="351"/>
            <ac:spMk id="17" creationId="{00000000-0000-0000-0000-000000000000}"/>
          </ac:spMkLst>
        </pc:spChg>
      </pc:sldChg>
      <pc:sldChg chg="modSp mod">
        <pc:chgData name="Elshad Hajiyev" userId="4ff5bd41dd3fb9fd" providerId="LiveId" clId="{E22A5C2A-CFBF-46BD-9CFC-C25977895625}" dt="2020-08-27T15:41:45.135" v="2788" actId="2711"/>
        <pc:sldMkLst>
          <pc:docMk/>
          <pc:sldMk cId="1603559314" sldId="362"/>
        </pc:sldMkLst>
        <pc:spChg chg="mod">
          <ac:chgData name="Elshad Hajiyev" userId="4ff5bd41dd3fb9fd" providerId="LiveId" clId="{E22A5C2A-CFBF-46BD-9CFC-C25977895625}" dt="2020-08-20T18:23:03.505" v="4"/>
          <ac:spMkLst>
            <pc:docMk/>
            <pc:sldMk cId="1603559314" sldId="362"/>
            <ac:spMk id="2" creationId="{00000000-0000-0000-0000-000000000000}"/>
          </ac:spMkLst>
        </pc:spChg>
        <pc:spChg chg="mod">
          <ac:chgData name="Elshad Hajiyev" userId="4ff5bd41dd3fb9fd" providerId="LiveId" clId="{E22A5C2A-CFBF-46BD-9CFC-C25977895625}" dt="2020-08-27T15:41:45.135" v="2788" actId="2711"/>
          <ac:spMkLst>
            <pc:docMk/>
            <pc:sldMk cId="1603559314" sldId="362"/>
            <ac:spMk id="29" creationId="{00000000-0000-0000-0000-000000000000}"/>
          </ac:spMkLst>
        </pc:spChg>
        <pc:spChg chg="mod">
          <ac:chgData name="Elshad Hajiyev" userId="4ff5bd41dd3fb9fd" providerId="LiveId" clId="{E22A5C2A-CFBF-46BD-9CFC-C25977895625}" dt="2020-08-27T15:41:45.135" v="2788" actId="2711"/>
          <ac:spMkLst>
            <pc:docMk/>
            <pc:sldMk cId="1603559314" sldId="362"/>
            <ac:spMk id="30" creationId="{00000000-0000-0000-0000-000000000000}"/>
          </ac:spMkLst>
        </pc:spChg>
        <pc:spChg chg="mod">
          <ac:chgData name="Elshad Hajiyev" userId="4ff5bd41dd3fb9fd" providerId="LiveId" clId="{E22A5C2A-CFBF-46BD-9CFC-C25977895625}" dt="2020-08-27T15:41:45.135" v="2788" actId="2711"/>
          <ac:spMkLst>
            <pc:docMk/>
            <pc:sldMk cId="1603559314" sldId="362"/>
            <ac:spMk id="31" creationId="{00000000-0000-0000-0000-000000000000}"/>
          </ac:spMkLst>
        </pc:spChg>
        <pc:spChg chg="mod">
          <ac:chgData name="Elshad Hajiyev" userId="4ff5bd41dd3fb9fd" providerId="LiveId" clId="{E22A5C2A-CFBF-46BD-9CFC-C25977895625}" dt="2020-08-27T15:41:45.135" v="2788" actId="2711"/>
          <ac:spMkLst>
            <pc:docMk/>
            <pc:sldMk cId="1603559314" sldId="362"/>
            <ac:spMk id="32" creationId="{00000000-0000-0000-0000-000000000000}"/>
          </ac:spMkLst>
        </pc:spChg>
        <pc:spChg chg="mod">
          <ac:chgData name="Elshad Hajiyev" userId="4ff5bd41dd3fb9fd" providerId="LiveId" clId="{E22A5C2A-CFBF-46BD-9CFC-C25977895625}" dt="2020-08-27T15:41:45.135" v="2788" actId="2711"/>
          <ac:spMkLst>
            <pc:docMk/>
            <pc:sldMk cId="1603559314" sldId="362"/>
            <ac:spMk id="33" creationId="{00000000-0000-0000-0000-000000000000}"/>
          </ac:spMkLst>
        </pc:spChg>
        <pc:spChg chg="mod">
          <ac:chgData name="Elshad Hajiyev" userId="4ff5bd41dd3fb9fd" providerId="LiveId" clId="{E22A5C2A-CFBF-46BD-9CFC-C25977895625}" dt="2020-08-27T15:40:41.708" v="2781" actId="20577"/>
          <ac:spMkLst>
            <pc:docMk/>
            <pc:sldMk cId="1603559314" sldId="362"/>
            <ac:spMk id="34" creationId="{00000000-0000-0000-0000-000000000000}"/>
          </ac:spMkLst>
        </pc:spChg>
        <pc:spChg chg="mod">
          <ac:chgData name="Elshad Hajiyev" userId="4ff5bd41dd3fb9fd" providerId="LiveId" clId="{E22A5C2A-CFBF-46BD-9CFC-C25977895625}" dt="2020-08-27T15:41:45.135" v="2788" actId="2711"/>
          <ac:spMkLst>
            <pc:docMk/>
            <pc:sldMk cId="1603559314" sldId="362"/>
            <ac:spMk id="37" creationId="{006F6B74-860B-4BCB-B7F6-35C7CF229604}"/>
          </ac:spMkLst>
        </pc:spChg>
      </pc:sldChg>
      <pc:sldChg chg="addSp delSp modSp add mod">
        <pc:chgData name="Elshad Hajiyev" userId="4ff5bd41dd3fb9fd" providerId="LiveId" clId="{E22A5C2A-CFBF-46BD-9CFC-C25977895625}" dt="2020-08-27T15:18:52.854" v="2717" actId="1076"/>
        <pc:sldMkLst>
          <pc:docMk/>
          <pc:sldMk cId="1505344801" sldId="399"/>
        </pc:sldMkLst>
        <pc:spChg chg="add del mod">
          <ac:chgData name="Elshad Hajiyev" userId="4ff5bd41dd3fb9fd" providerId="LiveId" clId="{E22A5C2A-CFBF-46BD-9CFC-C25977895625}" dt="2020-08-21T14:03:35.358" v="1148" actId="478"/>
          <ac:spMkLst>
            <pc:docMk/>
            <pc:sldMk cId="1505344801" sldId="399"/>
            <ac:spMk id="3" creationId="{EFE2EA19-FE55-474E-BDFD-C2C436C9CF6D}"/>
          </ac:spMkLst>
        </pc:spChg>
        <pc:spChg chg="del">
          <ac:chgData name="Elshad Hajiyev" userId="4ff5bd41dd3fb9fd" providerId="LiveId" clId="{E22A5C2A-CFBF-46BD-9CFC-C25977895625}" dt="2020-08-21T14:03:32.399" v="1145" actId="478"/>
          <ac:spMkLst>
            <pc:docMk/>
            <pc:sldMk cId="1505344801" sldId="399"/>
            <ac:spMk id="6" creationId="{00000000-0000-0000-0000-000000000000}"/>
          </ac:spMkLst>
        </pc:spChg>
        <pc:spChg chg="add del mod">
          <ac:chgData name="Elshad Hajiyev" userId="4ff5bd41dd3fb9fd" providerId="LiveId" clId="{E22A5C2A-CFBF-46BD-9CFC-C25977895625}" dt="2020-08-21T14:03:40.527" v="1151" actId="478"/>
          <ac:spMkLst>
            <pc:docMk/>
            <pc:sldMk cId="1505344801" sldId="399"/>
            <ac:spMk id="7" creationId="{BF3F8FF7-7AD6-4EAB-842A-D6E6BF290159}"/>
          </ac:spMkLst>
        </pc:spChg>
        <pc:spChg chg="add mod ord">
          <ac:chgData name="Elshad Hajiyev" userId="4ff5bd41dd3fb9fd" providerId="LiveId" clId="{E22A5C2A-CFBF-46BD-9CFC-C25977895625}" dt="2020-08-27T15:18:49.233" v="2716" actId="171"/>
          <ac:spMkLst>
            <pc:docMk/>
            <pc:sldMk cId="1505344801" sldId="399"/>
            <ac:spMk id="10" creationId="{8124C2AE-CFCB-4698-80B5-3EC5A2240AB5}"/>
          </ac:spMkLst>
        </pc:spChg>
        <pc:spChg chg="del mod">
          <ac:chgData name="Elshad Hajiyev" userId="4ff5bd41dd3fb9fd" providerId="LiveId" clId="{E22A5C2A-CFBF-46BD-9CFC-C25977895625}" dt="2020-08-21T14:03:38.394" v="1149" actId="478"/>
          <ac:spMkLst>
            <pc:docMk/>
            <pc:sldMk cId="1505344801" sldId="399"/>
            <ac:spMk id="10" creationId="{AA3346A1-BF33-47B5-ABFA-F901812E6017}"/>
          </ac:spMkLst>
        </pc:spChg>
        <pc:spChg chg="del">
          <ac:chgData name="Elshad Hajiyev" userId="4ff5bd41dd3fb9fd" providerId="LiveId" clId="{E22A5C2A-CFBF-46BD-9CFC-C25977895625}" dt="2020-08-21T14:03:43.946" v="1154" actId="478"/>
          <ac:spMkLst>
            <pc:docMk/>
            <pc:sldMk cId="1505344801" sldId="399"/>
            <ac:spMk id="11" creationId="{E1F98F70-06C0-4903-BAC1-1581DA089123}"/>
          </ac:spMkLst>
        </pc:spChg>
        <pc:spChg chg="del">
          <ac:chgData name="Elshad Hajiyev" userId="4ff5bd41dd3fb9fd" providerId="LiveId" clId="{E22A5C2A-CFBF-46BD-9CFC-C25977895625}" dt="2020-08-21T14:03:42.898" v="1153" actId="478"/>
          <ac:spMkLst>
            <pc:docMk/>
            <pc:sldMk cId="1505344801" sldId="399"/>
            <ac:spMk id="12" creationId="{D17C608E-1B6B-4BAD-9BA8-E8BE5047D83F}"/>
          </ac:spMkLst>
        </pc:spChg>
        <pc:spChg chg="del">
          <ac:chgData name="Elshad Hajiyev" userId="4ff5bd41dd3fb9fd" providerId="LiveId" clId="{E22A5C2A-CFBF-46BD-9CFC-C25977895625}" dt="2020-08-21T14:03:42.218" v="1152" actId="478"/>
          <ac:spMkLst>
            <pc:docMk/>
            <pc:sldMk cId="1505344801" sldId="399"/>
            <ac:spMk id="13" creationId="{1F124729-CE5D-4CD9-A245-1224BD2172FE}"/>
          </ac:spMkLst>
        </pc:spChg>
        <pc:spChg chg="add del mod">
          <ac:chgData name="Elshad Hajiyev" userId="4ff5bd41dd3fb9fd" providerId="LiveId" clId="{E22A5C2A-CFBF-46BD-9CFC-C25977895625}" dt="2020-08-27T15:18:37.686" v="2714" actId="20577"/>
          <ac:spMkLst>
            <pc:docMk/>
            <pc:sldMk cId="1505344801" sldId="399"/>
            <ac:spMk id="15" creationId="{65A686E1-2392-4BBB-A628-DC52C59B33E2}"/>
          </ac:spMkLst>
        </pc:spChg>
        <pc:spChg chg="add del mod">
          <ac:chgData name="Elshad Hajiyev" userId="4ff5bd41dd3fb9fd" providerId="LiveId" clId="{E22A5C2A-CFBF-46BD-9CFC-C25977895625}" dt="2020-08-21T14:52:17.172" v="1296" actId="478"/>
          <ac:spMkLst>
            <pc:docMk/>
            <pc:sldMk cId="1505344801" sldId="399"/>
            <ac:spMk id="19" creationId="{BCEB8C9B-FBF9-42AE-9BB8-9DA677B1EAD4}"/>
          </ac:spMkLst>
        </pc:spChg>
        <pc:spChg chg="add mod">
          <ac:chgData name="Elshad Hajiyev" userId="4ff5bd41dd3fb9fd" providerId="LiveId" clId="{E22A5C2A-CFBF-46BD-9CFC-C25977895625}" dt="2020-08-27T15:18:52.854" v="2717" actId="1076"/>
          <ac:spMkLst>
            <pc:docMk/>
            <pc:sldMk cId="1505344801" sldId="399"/>
            <ac:spMk id="20" creationId="{548DF460-F200-438B-8075-717A3F9ACCD6}"/>
          </ac:spMkLst>
        </pc:spChg>
        <pc:spChg chg="add mod ord">
          <ac:chgData name="Elshad Hajiyev" userId="4ff5bd41dd3fb9fd" providerId="LiveId" clId="{E22A5C2A-CFBF-46BD-9CFC-C25977895625}" dt="2020-08-21T14:54:20.374" v="1324" actId="17032"/>
          <ac:spMkLst>
            <pc:docMk/>
            <pc:sldMk cId="1505344801" sldId="399"/>
            <ac:spMk id="21" creationId="{8C719238-211B-49AD-B69C-936F8077C124}"/>
          </ac:spMkLst>
        </pc:spChg>
        <pc:picChg chg="add del">
          <ac:chgData name="Elshad Hajiyev" userId="4ff5bd41dd3fb9fd" providerId="LiveId" clId="{E22A5C2A-CFBF-46BD-9CFC-C25977895625}" dt="2020-08-21T14:03:40.527" v="1151" actId="478"/>
          <ac:picMkLst>
            <pc:docMk/>
            <pc:sldMk cId="1505344801" sldId="399"/>
            <ac:picMk id="4" creationId="{7B3A9D04-9679-4C62-9CEC-EAAB75A46E29}"/>
          </ac:picMkLst>
        </pc:picChg>
        <pc:picChg chg="add del mod">
          <ac:chgData name="Elshad Hajiyev" userId="4ff5bd41dd3fb9fd" providerId="LiveId" clId="{E22A5C2A-CFBF-46BD-9CFC-C25977895625}" dt="2020-08-21T14:04:00.161" v="1159" actId="478"/>
          <ac:picMkLst>
            <pc:docMk/>
            <pc:sldMk cId="1505344801" sldId="399"/>
            <ac:picMk id="17" creationId="{BE7109CA-0D66-41A1-AC37-2272A9611CD3}"/>
          </ac:picMkLst>
        </pc:picChg>
      </pc:sldChg>
      <pc:sldChg chg="addSp delSp modSp del mod">
        <pc:chgData name="Elshad Hajiyev" userId="4ff5bd41dd3fb9fd" providerId="LiveId" clId="{E22A5C2A-CFBF-46BD-9CFC-C25977895625}" dt="2020-08-21T14:03:17.779" v="1143" actId="2696"/>
        <pc:sldMkLst>
          <pc:docMk/>
          <pc:sldMk cId="2028755549" sldId="399"/>
        </pc:sldMkLst>
        <pc:spChg chg="add del mod">
          <ac:chgData name="Elshad Hajiyev" userId="4ff5bd41dd3fb9fd" providerId="LiveId" clId="{E22A5C2A-CFBF-46BD-9CFC-C25977895625}" dt="2020-08-21T14:02:15.575" v="1140" actId="478"/>
          <ac:spMkLst>
            <pc:docMk/>
            <pc:sldMk cId="2028755549" sldId="399"/>
            <ac:spMk id="2" creationId="{68A10E76-37ED-4275-B101-F5978B0D7B1A}"/>
          </ac:spMkLst>
        </pc:spChg>
        <pc:spChg chg="add del mod">
          <ac:chgData name="Elshad Hajiyev" userId="4ff5bd41dd3fb9fd" providerId="LiveId" clId="{E22A5C2A-CFBF-46BD-9CFC-C25977895625}" dt="2020-08-21T14:02:15.575" v="1140" actId="478"/>
          <ac:spMkLst>
            <pc:docMk/>
            <pc:sldMk cId="2028755549" sldId="399"/>
            <ac:spMk id="3" creationId="{A6C842ED-703B-45F5-8298-FB4B32B612FB}"/>
          </ac:spMkLst>
        </pc:spChg>
        <pc:spChg chg="del mod">
          <ac:chgData name="Elshad Hajiyev" userId="4ff5bd41dd3fb9fd" providerId="LiveId" clId="{E22A5C2A-CFBF-46BD-9CFC-C25977895625}" dt="2020-08-21T14:02:05.880" v="1137" actId="478"/>
          <ac:spMkLst>
            <pc:docMk/>
            <pc:sldMk cId="2028755549" sldId="399"/>
            <ac:spMk id="7" creationId="{00000000-0000-0000-0000-000000000000}"/>
          </ac:spMkLst>
        </pc:spChg>
        <pc:spChg chg="add mod">
          <ac:chgData name="Elshad Hajiyev" userId="4ff5bd41dd3fb9fd" providerId="LiveId" clId="{E22A5C2A-CFBF-46BD-9CFC-C25977895625}" dt="2020-08-20T20:14:54.134" v="431" actId="1076"/>
          <ac:spMkLst>
            <pc:docMk/>
            <pc:sldMk cId="2028755549" sldId="399"/>
            <ac:spMk id="10" creationId="{AA3346A1-BF33-47B5-ABFA-F901812E6017}"/>
          </ac:spMkLst>
        </pc:spChg>
        <pc:picChg chg="mod">
          <ac:chgData name="Elshad Hajiyev" userId="4ff5bd41dd3fb9fd" providerId="LiveId" clId="{E22A5C2A-CFBF-46BD-9CFC-C25977895625}" dt="2020-08-20T20:14:50.470" v="430" actId="1076"/>
          <ac:picMkLst>
            <pc:docMk/>
            <pc:sldMk cId="2028755549" sldId="399"/>
            <ac:picMk id="4" creationId="{7B3A9D04-9679-4C62-9CEC-EAAB75A46E29}"/>
          </ac:picMkLst>
        </pc:picChg>
        <pc:picChg chg="add del mod">
          <ac:chgData name="Elshad Hajiyev" userId="4ff5bd41dd3fb9fd" providerId="LiveId" clId="{E22A5C2A-CFBF-46BD-9CFC-C25977895625}" dt="2020-08-21T14:02:15.575" v="1140" actId="478"/>
          <ac:picMkLst>
            <pc:docMk/>
            <pc:sldMk cId="2028755549" sldId="399"/>
            <ac:picMk id="5" creationId="{02840EE2-7547-4E0A-826A-D2E4D9E14546}"/>
          </ac:picMkLst>
        </pc:picChg>
        <pc:picChg chg="add del mod">
          <ac:chgData name="Elshad Hajiyev" userId="4ff5bd41dd3fb9fd" providerId="LiveId" clId="{E22A5C2A-CFBF-46BD-9CFC-C25977895625}" dt="2020-08-21T14:02:15.575" v="1140" actId="478"/>
          <ac:picMkLst>
            <pc:docMk/>
            <pc:sldMk cId="2028755549" sldId="399"/>
            <ac:picMk id="18" creationId="{BCC4AEF8-B298-4557-87F3-457E2FAB23B2}"/>
          </ac:picMkLst>
        </pc:picChg>
      </pc:sldChg>
      <pc:sldChg chg="addSp add mod">
        <pc:chgData name="Elshad Hajiyev" userId="4ff5bd41dd3fb9fd" providerId="LiveId" clId="{E22A5C2A-CFBF-46BD-9CFC-C25977895625}" dt="2020-08-21T14:10:35.650" v="1177" actId="22"/>
        <pc:sldMkLst>
          <pc:docMk/>
          <pc:sldMk cId="1285558702" sldId="401"/>
        </pc:sldMkLst>
        <pc:spChg chg="add">
          <ac:chgData name="Elshad Hajiyev" userId="4ff5bd41dd3fb9fd" providerId="LiveId" clId="{E22A5C2A-CFBF-46BD-9CFC-C25977895625}" dt="2020-08-21T14:10:35.650" v="1177" actId="22"/>
          <ac:spMkLst>
            <pc:docMk/>
            <pc:sldMk cId="1285558702" sldId="401"/>
            <ac:spMk id="3" creationId="{9CA9020B-C12B-48B0-8C81-1CFF2BEE3957}"/>
          </ac:spMkLst>
        </pc:spChg>
        <pc:spChg chg="add">
          <ac:chgData name="Elshad Hajiyev" userId="4ff5bd41dd3fb9fd" providerId="LiveId" clId="{E22A5C2A-CFBF-46BD-9CFC-C25977895625}" dt="2020-08-21T14:10:35.650" v="1177" actId="22"/>
          <ac:spMkLst>
            <pc:docMk/>
            <pc:sldMk cId="1285558702" sldId="401"/>
            <ac:spMk id="13" creationId="{686BBFF4-D729-4D4E-939F-9E79C26F7F6B}"/>
          </ac:spMkLst>
        </pc:spChg>
        <pc:picChg chg="add">
          <ac:chgData name="Elshad Hajiyev" userId="4ff5bd41dd3fb9fd" providerId="LiveId" clId="{E22A5C2A-CFBF-46BD-9CFC-C25977895625}" dt="2020-08-21T14:10:35.650" v="1177" actId="22"/>
          <ac:picMkLst>
            <pc:docMk/>
            <pc:sldMk cId="1285558702" sldId="401"/>
            <ac:picMk id="2" creationId="{21CB0066-D9F4-4423-8DA9-8BA1B6E177ED}"/>
          </ac:picMkLst>
        </pc:picChg>
        <pc:picChg chg="add">
          <ac:chgData name="Elshad Hajiyev" userId="4ff5bd41dd3fb9fd" providerId="LiveId" clId="{E22A5C2A-CFBF-46BD-9CFC-C25977895625}" dt="2020-08-21T14:10:35.650" v="1177" actId="22"/>
          <ac:picMkLst>
            <pc:docMk/>
            <pc:sldMk cId="1285558702" sldId="401"/>
            <ac:picMk id="4" creationId="{E550D5C9-AAC7-436A-9B6A-B12D83A249CB}"/>
          </ac:picMkLst>
        </pc:picChg>
      </pc:sldChg>
      <pc:sldChg chg="addSp delSp modSp mod">
        <pc:chgData name="Elshad Hajiyev" userId="4ff5bd41dd3fb9fd" providerId="LiveId" clId="{E22A5C2A-CFBF-46BD-9CFC-C25977895625}" dt="2020-08-20T20:13:35.655" v="377" actId="1076"/>
        <pc:sldMkLst>
          <pc:docMk/>
          <pc:sldMk cId="1159567654" sldId="402"/>
        </pc:sldMkLst>
        <pc:spChg chg="add mod">
          <ac:chgData name="Elshad Hajiyev" userId="4ff5bd41dd3fb9fd" providerId="LiveId" clId="{E22A5C2A-CFBF-46BD-9CFC-C25977895625}" dt="2020-08-20T20:13:35.655" v="377" actId="1076"/>
          <ac:spMkLst>
            <pc:docMk/>
            <pc:sldMk cId="1159567654" sldId="402"/>
            <ac:spMk id="10" creationId="{40E98FA7-B01F-4522-96CE-68CB9433BB2A}"/>
          </ac:spMkLst>
        </pc:spChg>
        <pc:picChg chg="del">
          <ac:chgData name="Elshad Hajiyev" userId="4ff5bd41dd3fb9fd" providerId="LiveId" clId="{E22A5C2A-CFBF-46BD-9CFC-C25977895625}" dt="2020-08-20T20:13:04.680" v="340" actId="478"/>
          <ac:picMkLst>
            <pc:docMk/>
            <pc:sldMk cId="1159567654" sldId="402"/>
            <ac:picMk id="1026" creationId="{02484FBB-500E-4A59-BA23-62739B48F004}"/>
          </ac:picMkLst>
        </pc:picChg>
        <pc:picChg chg="del">
          <ac:chgData name="Elshad Hajiyev" userId="4ff5bd41dd3fb9fd" providerId="LiveId" clId="{E22A5C2A-CFBF-46BD-9CFC-C25977895625}" dt="2020-08-20T20:13:06.496" v="344" actId="478"/>
          <ac:picMkLst>
            <pc:docMk/>
            <pc:sldMk cId="1159567654" sldId="402"/>
            <ac:picMk id="1028" creationId="{243E54F2-94E6-4E29-9F7B-37569D09BF17}"/>
          </ac:picMkLst>
        </pc:picChg>
        <pc:picChg chg="del">
          <ac:chgData name="Elshad Hajiyev" userId="4ff5bd41dd3fb9fd" providerId="LiveId" clId="{E22A5C2A-CFBF-46BD-9CFC-C25977895625}" dt="2020-08-20T20:13:05.648" v="342" actId="478"/>
          <ac:picMkLst>
            <pc:docMk/>
            <pc:sldMk cId="1159567654" sldId="402"/>
            <ac:picMk id="1034" creationId="{42D10B37-FC29-42D1-BA50-D5B09567B1D8}"/>
          </ac:picMkLst>
        </pc:picChg>
        <pc:picChg chg="del">
          <ac:chgData name="Elshad Hajiyev" userId="4ff5bd41dd3fb9fd" providerId="LiveId" clId="{E22A5C2A-CFBF-46BD-9CFC-C25977895625}" dt="2020-08-20T20:13:06.048" v="343" actId="478"/>
          <ac:picMkLst>
            <pc:docMk/>
            <pc:sldMk cId="1159567654" sldId="402"/>
            <ac:picMk id="1038" creationId="{FAEFDE96-B19C-41EB-B7F5-EF0FF6C0BA37}"/>
          </ac:picMkLst>
        </pc:picChg>
        <pc:picChg chg="del">
          <ac:chgData name="Elshad Hajiyev" userId="4ff5bd41dd3fb9fd" providerId="LiveId" clId="{E22A5C2A-CFBF-46BD-9CFC-C25977895625}" dt="2020-08-20T20:13:05.145" v="341" actId="478"/>
          <ac:picMkLst>
            <pc:docMk/>
            <pc:sldMk cId="1159567654" sldId="402"/>
            <ac:picMk id="1040" creationId="{04FB782E-7B77-4CCC-8356-94A5286CBA64}"/>
          </ac:picMkLst>
        </pc:picChg>
        <pc:picChg chg="del">
          <ac:chgData name="Elshad Hajiyev" userId="4ff5bd41dd3fb9fd" providerId="LiveId" clId="{E22A5C2A-CFBF-46BD-9CFC-C25977895625}" dt="2020-08-20T20:13:07.464" v="346" actId="478"/>
          <ac:picMkLst>
            <pc:docMk/>
            <pc:sldMk cId="1159567654" sldId="402"/>
            <ac:picMk id="1042" creationId="{14E8F635-725F-4F90-8245-E61349FE1956}"/>
          </ac:picMkLst>
        </pc:picChg>
        <pc:picChg chg="del">
          <ac:chgData name="Elshad Hajiyev" userId="4ff5bd41dd3fb9fd" providerId="LiveId" clId="{E22A5C2A-CFBF-46BD-9CFC-C25977895625}" dt="2020-08-20T20:13:06.953" v="345" actId="478"/>
          <ac:picMkLst>
            <pc:docMk/>
            <pc:sldMk cId="1159567654" sldId="402"/>
            <ac:picMk id="1044" creationId="{A1A12D91-2D0E-4CF3-8570-FBAB007E8A18}"/>
          </ac:picMkLst>
        </pc:picChg>
      </pc:sldChg>
      <pc:sldChg chg="modSp mod">
        <pc:chgData name="Elshad Hajiyev" userId="4ff5bd41dd3fb9fd" providerId="LiveId" clId="{E22A5C2A-CFBF-46BD-9CFC-C25977895625}" dt="2020-08-27T15:21:07.088" v="2719" actId="403"/>
        <pc:sldMkLst>
          <pc:docMk/>
          <pc:sldMk cId="2354433392" sldId="406"/>
        </pc:sldMkLst>
        <pc:spChg chg="mod">
          <ac:chgData name="Elshad Hajiyev" userId="4ff5bd41dd3fb9fd" providerId="LiveId" clId="{E22A5C2A-CFBF-46BD-9CFC-C25977895625}" dt="2020-08-27T15:21:07.088" v="2719" actId="403"/>
          <ac:spMkLst>
            <pc:docMk/>
            <pc:sldMk cId="2354433392" sldId="406"/>
            <ac:spMk id="11" creationId="{D7D59748-911F-46FB-8F3D-122E55F8C9F6}"/>
          </ac:spMkLst>
        </pc:spChg>
        <pc:spChg chg="mod">
          <ac:chgData name="Elshad Hajiyev" userId="4ff5bd41dd3fb9fd" providerId="LiveId" clId="{E22A5C2A-CFBF-46BD-9CFC-C25977895625}" dt="2020-08-20T20:48:20.547" v="495" actId="207"/>
          <ac:spMkLst>
            <pc:docMk/>
            <pc:sldMk cId="2354433392" sldId="406"/>
            <ac:spMk id="37" creationId="{00000000-0000-0000-0000-000000000000}"/>
          </ac:spMkLst>
        </pc:spChg>
      </pc:sldChg>
      <pc:sldChg chg="modSp mod">
        <pc:chgData name="Elshad Hajiyev" userId="4ff5bd41dd3fb9fd" providerId="LiveId" clId="{E22A5C2A-CFBF-46BD-9CFC-C25977895625}" dt="2020-08-27T15:42:04.592" v="2790" actId="207"/>
        <pc:sldMkLst>
          <pc:docMk/>
          <pc:sldMk cId="637817195" sldId="407"/>
        </pc:sldMkLst>
        <pc:spChg chg="mod">
          <ac:chgData name="Elshad Hajiyev" userId="4ff5bd41dd3fb9fd" providerId="LiveId" clId="{E22A5C2A-CFBF-46BD-9CFC-C25977895625}" dt="2020-08-27T15:42:04.592" v="2790" actId="207"/>
          <ac:spMkLst>
            <pc:docMk/>
            <pc:sldMk cId="637817195" sldId="407"/>
            <ac:spMk id="13" creationId="{00000000-0000-0000-0000-000000000000}"/>
          </ac:spMkLst>
        </pc:spChg>
        <pc:spChg chg="mod">
          <ac:chgData name="Elshad Hajiyev" userId="4ff5bd41dd3fb9fd" providerId="LiveId" clId="{E22A5C2A-CFBF-46BD-9CFC-C25977895625}" dt="2020-08-27T15:42:04.592" v="2790" actId="207"/>
          <ac:spMkLst>
            <pc:docMk/>
            <pc:sldMk cId="637817195" sldId="407"/>
            <ac:spMk id="14" creationId="{00000000-0000-0000-0000-000000000000}"/>
          </ac:spMkLst>
        </pc:spChg>
        <pc:spChg chg="mod">
          <ac:chgData name="Elshad Hajiyev" userId="4ff5bd41dd3fb9fd" providerId="LiveId" clId="{E22A5C2A-CFBF-46BD-9CFC-C25977895625}" dt="2020-08-27T15:42:04.592" v="2790" actId="207"/>
          <ac:spMkLst>
            <pc:docMk/>
            <pc:sldMk cId="637817195" sldId="407"/>
            <ac:spMk id="15" creationId="{00000000-0000-0000-0000-000000000000}"/>
          </ac:spMkLst>
        </pc:spChg>
        <pc:spChg chg="mod">
          <ac:chgData name="Elshad Hajiyev" userId="4ff5bd41dd3fb9fd" providerId="LiveId" clId="{E22A5C2A-CFBF-46BD-9CFC-C25977895625}" dt="2020-08-27T15:42:04.592" v="2790" actId="207"/>
          <ac:spMkLst>
            <pc:docMk/>
            <pc:sldMk cId="637817195" sldId="407"/>
            <ac:spMk id="16" creationId="{00000000-0000-0000-0000-000000000000}"/>
          </ac:spMkLst>
        </pc:spChg>
        <pc:spChg chg="mod">
          <ac:chgData name="Elshad Hajiyev" userId="4ff5bd41dd3fb9fd" providerId="LiveId" clId="{E22A5C2A-CFBF-46BD-9CFC-C25977895625}" dt="2020-08-27T15:42:04.592" v="2790" actId="207"/>
          <ac:spMkLst>
            <pc:docMk/>
            <pc:sldMk cId="637817195" sldId="407"/>
            <ac:spMk id="17" creationId="{00000000-0000-0000-0000-000000000000}"/>
          </ac:spMkLst>
        </pc:spChg>
        <pc:spChg chg="mod">
          <ac:chgData name="Elshad Hajiyev" userId="4ff5bd41dd3fb9fd" providerId="LiveId" clId="{E22A5C2A-CFBF-46BD-9CFC-C25977895625}" dt="2020-08-27T15:42:04.592" v="2790" actId="207"/>
          <ac:spMkLst>
            <pc:docMk/>
            <pc:sldMk cId="637817195" sldId="407"/>
            <ac:spMk id="18" creationId="{00000000-0000-0000-0000-000000000000}"/>
          </ac:spMkLst>
        </pc:spChg>
      </pc:sldChg>
      <pc:sldChg chg="del">
        <pc:chgData name="Elshad Hajiyev" userId="4ff5bd41dd3fb9fd" providerId="LiveId" clId="{E22A5C2A-CFBF-46BD-9CFC-C25977895625}" dt="2020-08-20T20:42:16.965" v="445" actId="47"/>
        <pc:sldMkLst>
          <pc:docMk/>
          <pc:sldMk cId="3087629783" sldId="408"/>
        </pc:sldMkLst>
      </pc:sldChg>
      <pc:sldChg chg="modSp del">
        <pc:chgData name="Elshad Hajiyev" userId="4ff5bd41dd3fb9fd" providerId="LiveId" clId="{E22A5C2A-CFBF-46BD-9CFC-C25977895625}" dt="2020-08-20T20:42:13.162" v="444" actId="47"/>
        <pc:sldMkLst>
          <pc:docMk/>
          <pc:sldMk cId="2017068060" sldId="409"/>
        </pc:sldMkLst>
        <pc:picChg chg="mod">
          <ac:chgData name="Elshad Hajiyev" userId="4ff5bd41dd3fb9fd" providerId="LiveId" clId="{E22A5C2A-CFBF-46BD-9CFC-C25977895625}" dt="2020-08-20T20:17:32.079" v="441" actId="1076"/>
          <ac:picMkLst>
            <pc:docMk/>
            <pc:sldMk cId="2017068060" sldId="409"/>
            <ac:picMk id="6" creationId="{6A8E69F6-A702-4C27-805C-F2821126FC0E}"/>
          </ac:picMkLst>
        </pc:picChg>
      </pc:sldChg>
      <pc:sldChg chg="addSp delSp modSp mod ord">
        <pc:chgData name="Elshad Hajiyev" userId="4ff5bd41dd3fb9fd" providerId="LiveId" clId="{E22A5C2A-CFBF-46BD-9CFC-C25977895625}" dt="2020-08-24T08:07:36.740" v="2706" actId="207"/>
        <pc:sldMkLst>
          <pc:docMk/>
          <pc:sldMk cId="1910403635" sldId="410"/>
        </pc:sldMkLst>
        <pc:spChg chg="mod">
          <ac:chgData name="Elshad Hajiyev" userId="4ff5bd41dd3fb9fd" providerId="LiveId" clId="{E22A5C2A-CFBF-46BD-9CFC-C25977895625}" dt="2020-08-21T14:38:04.566" v="1232" actId="207"/>
          <ac:spMkLst>
            <pc:docMk/>
            <pc:sldMk cId="1910403635" sldId="410"/>
            <ac:spMk id="2" creationId="{00000000-0000-0000-0000-000000000000}"/>
          </ac:spMkLst>
        </pc:spChg>
        <pc:spChg chg="add mod">
          <ac:chgData name="Elshad Hajiyev" userId="4ff5bd41dd3fb9fd" providerId="LiveId" clId="{E22A5C2A-CFBF-46BD-9CFC-C25977895625}" dt="2020-08-24T08:07:36.740" v="2706" actId="207"/>
          <ac:spMkLst>
            <pc:docMk/>
            <pc:sldMk cId="1910403635" sldId="410"/>
            <ac:spMk id="3" creationId="{10238DC7-71B0-427A-A702-CE11E72E107A}"/>
          </ac:spMkLst>
        </pc:spChg>
        <pc:spChg chg="mod">
          <ac:chgData name="Elshad Hajiyev" userId="4ff5bd41dd3fb9fd" providerId="LiveId" clId="{E22A5C2A-CFBF-46BD-9CFC-C25977895625}" dt="2020-08-21T14:38:04.566" v="1232" actId="207"/>
          <ac:spMkLst>
            <pc:docMk/>
            <pc:sldMk cId="1910403635" sldId="410"/>
            <ac:spMk id="4" creationId="{00000000-0000-0000-0000-000000000000}"/>
          </ac:spMkLst>
        </pc:spChg>
        <pc:spChg chg="add mod">
          <ac:chgData name="Elshad Hajiyev" userId="4ff5bd41dd3fb9fd" providerId="LiveId" clId="{E22A5C2A-CFBF-46BD-9CFC-C25977895625}" dt="2020-08-21T13:55:04.801" v="958" actId="571"/>
          <ac:spMkLst>
            <pc:docMk/>
            <pc:sldMk cId="1910403635" sldId="410"/>
            <ac:spMk id="19" creationId="{A7BEC38C-922D-41D2-9847-575F604C0EBC}"/>
          </ac:spMkLst>
        </pc:spChg>
        <pc:spChg chg="add mod">
          <ac:chgData name="Elshad Hajiyev" userId="4ff5bd41dd3fb9fd" providerId="LiveId" clId="{E22A5C2A-CFBF-46BD-9CFC-C25977895625}" dt="2020-08-21T13:55:03.960" v="954" actId="571"/>
          <ac:spMkLst>
            <pc:docMk/>
            <pc:sldMk cId="1910403635" sldId="410"/>
            <ac:spMk id="20" creationId="{E8112297-237F-480F-9B4A-61F59CBACF2E}"/>
          </ac:spMkLst>
        </pc:spChg>
        <pc:spChg chg="add mod">
          <ac:chgData name="Elshad Hajiyev" userId="4ff5bd41dd3fb9fd" providerId="LiveId" clId="{E22A5C2A-CFBF-46BD-9CFC-C25977895625}" dt="2020-08-21T13:55:03.352" v="952" actId="571"/>
          <ac:spMkLst>
            <pc:docMk/>
            <pc:sldMk cId="1910403635" sldId="410"/>
            <ac:spMk id="21" creationId="{BD89129A-13EC-4931-BF84-4A52342B96B5}"/>
          </ac:spMkLst>
        </pc:spChg>
        <pc:spChg chg="add mod">
          <ac:chgData name="Elshad Hajiyev" userId="4ff5bd41dd3fb9fd" providerId="LiveId" clId="{E22A5C2A-CFBF-46BD-9CFC-C25977895625}" dt="2020-08-21T14:36:41.671" v="1211" actId="404"/>
          <ac:spMkLst>
            <pc:docMk/>
            <pc:sldMk cId="1910403635" sldId="410"/>
            <ac:spMk id="22" creationId="{30421B62-FC47-432D-B6D2-6ADF6E7E5A7C}"/>
          </ac:spMkLst>
        </pc:spChg>
        <pc:spChg chg="add mod">
          <ac:chgData name="Elshad Hajiyev" userId="4ff5bd41dd3fb9fd" providerId="LiveId" clId="{E22A5C2A-CFBF-46BD-9CFC-C25977895625}" dt="2020-08-21T14:36:41.671" v="1211" actId="404"/>
          <ac:spMkLst>
            <pc:docMk/>
            <pc:sldMk cId="1910403635" sldId="410"/>
            <ac:spMk id="23" creationId="{5C85A9D5-AC83-4CE5-80DE-C537E9E00253}"/>
          </ac:spMkLst>
        </pc:spChg>
        <pc:spChg chg="add mod">
          <ac:chgData name="Elshad Hajiyev" userId="4ff5bd41dd3fb9fd" providerId="LiveId" clId="{E22A5C2A-CFBF-46BD-9CFC-C25977895625}" dt="2020-08-21T14:36:41.671" v="1211" actId="404"/>
          <ac:spMkLst>
            <pc:docMk/>
            <pc:sldMk cId="1910403635" sldId="410"/>
            <ac:spMk id="24" creationId="{26DCF525-62CD-4F81-A568-A3F2EBB13D04}"/>
          </ac:spMkLst>
        </pc:spChg>
        <pc:spChg chg="add mod">
          <ac:chgData name="Elshad Hajiyev" userId="4ff5bd41dd3fb9fd" providerId="LiveId" clId="{E22A5C2A-CFBF-46BD-9CFC-C25977895625}" dt="2020-08-21T14:36:41.671" v="1211" actId="404"/>
          <ac:spMkLst>
            <pc:docMk/>
            <pc:sldMk cId="1910403635" sldId="410"/>
            <ac:spMk id="25" creationId="{01D404CA-1077-443B-869D-EE0A016F440C}"/>
          </ac:spMkLst>
        </pc:spChg>
        <pc:spChg chg="add mod">
          <ac:chgData name="Elshad Hajiyev" userId="4ff5bd41dd3fb9fd" providerId="LiveId" clId="{E22A5C2A-CFBF-46BD-9CFC-C25977895625}" dt="2020-08-21T14:36:41.671" v="1211" actId="404"/>
          <ac:spMkLst>
            <pc:docMk/>
            <pc:sldMk cId="1910403635" sldId="410"/>
            <ac:spMk id="26" creationId="{C1CAABFA-D1AC-49E8-95D8-FCB884A97C13}"/>
          </ac:spMkLst>
        </pc:spChg>
        <pc:spChg chg="add mod">
          <ac:chgData name="Elshad Hajiyev" userId="4ff5bd41dd3fb9fd" providerId="LiveId" clId="{E22A5C2A-CFBF-46BD-9CFC-C25977895625}" dt="2020-08-21T14:36:41.671" v="1211" actId="404"/>
          <ac:spMkLst>
            <pc:docMk/>
            <pc:sldMk cId="1910403635" sldId="410"/>
            <ac:spMk id="27" creationId="{4BE90FAA-2E52-48F8-8C07-BF6271E4664D}"/>
          </ac:spMkLst>
        </pc:spChg>
        <pc:spChg chg="mod">
          <ac:chgData name="Elshad Hajiyev" userId="4ff5bd41dd3fb9fd" providerId="LiveId" clId="{E22A5C2A-CFBF-46BD-9CFC-C25977895625}" dt="2020-08-21T14:38:04.566" v="1232" actId="207"/>
          <ac:spMkLst>
            <pc:docMk/>
            <pc:sldMk cId="1910403635" sldId="410"/>
            <ac:spMk id="45" creationId="{6A17FED9-CE54-43B8-A5D4-0A772A2E00E7}"/>
          </ac:spMkLst>
        </pc:spChg>
        <pc:spChg chg="mod ord">
          <ac:chgData name="Elshad Hajiyev" userId="4ff5bd41dd3fb9fd" providerId="LiveId" clId="{E22A5C2A-CFBF-46BD-9CFC-C25977895625}" dt="2020-08-21T14:51:30.871" v="1291" actId="1076"/>
          <ac:spMkLst>
            <pc:docMk/>
            <pc:sldMk cId="1910403635" sldId="410"/>
            <ac:spMk id="46" creationId="{473F6B11-6B79-4D74-9802-A73E5A113C90}"/>
          </ac:spMkLst>
        </pc:spChg>
        <pc:spChg chg="mod">
          <ac:chgData name="Elshad Hajiyev" userId="4ff5bd41dd3fb9fd" providerId="LiveId" clId="{E22A5C2A-CFBF-46BD-9CFC-C25977895625}" dt="2020-08-21T14:38:04.566" v="1232" actId="207"/>
          <ac:spMkLst>
            <pc:docMk/>
            <pc:sldMk cId="1910403635" sldId="410"/>
            <ac:spMk id="47" creationId="{CC2597C2-065B-40E2-BF7C-1593698E267E}"/>
          </ac:spMkLst>
        </pc:spChg>
        <pc:spChg chg="mod">
          <ac:chgData name="Elshad Hajiyev" userId="4ff5bd41dd3fb9fd" providerId="LiveId" clId="{E22A5C2A-CFBF-46BD-9CFC-C25977895625}" dt="2020-08-21T14:36:41.671" v="1211" actId="404"/>
          <ac:spMkLst>
            <pc:docMk/>
            <pc:sldMk cId="1910403635" sldId="410"/>
            <ac:spMk id="49" creationId="{2470DE1E-4015-4C97-AFD0-FEDE3D40CA2B}"/>
          </ac:spMkLst>
        </pc:spChg>
        <pc:grpChg chg="add mod">
          <ac:chgData name="Elshad Hajiyev" userId="4ff5bd41dd3fb9fd" providerId="LiveId" clId="{E22A5C2A-CFBF-46BD-9CFC-C25977895625}" dt="2020-08-21T14:38:04.566" v="1232" actId="207"/>
          <ac:grpSpMkLst>
            <pc:docMk/>
            <pc:sldMk cId="1910403635" sldId="410"/>
            <ac:grpSpMk id="5" creationId="{9A316D8B-408A-4EA9-BA09-4FDB767B9B51}"/>
          </ac:grpSpMkLst>
        </pc:grpChg>
        <pc:grpChg chg="add mod">
          <ac:chgData name="Elshad Hajiyev" userId="4ff5bd41dd3fb9fd" providerId="LiveId" clId="{E22A5C2A-CFBF-46BD-9CFC-C25977895625}" dt="2020-08-21T14:38:04.566" v="1232" actId="207"/>
          <ac:grpSpMkLst>
            <pc:docMk/>
            <pc:sldMk cId="1910403635" sldId="410"/>
            <ac:grpSpMk id="6" creationId="{81FB2048-C3F4-4967-A5D1-B33778D74328}"/>
          </ac:grpSpMkLst>
        </pc:grpChg>
        <pc:grpChg chg="add mod">
          <ac:chgData name="Elshad Hajiyev" userId="4ff5bd41dd3fb9fd" providerId="LiveId" clId="{E22A5C2A-CFBF-46BD-9CFC-C25977895625}" dt="2020-08-21T14:38:04.566" v="1232" actId="207"/>
          <ac:grpSpMkLst>
            <pc:docMk/>
            <pc:sldMk cId="1910403635" sldId="410"/>
            <ac:grpSpMk id="7" creationId="{557A30CB-C54C-4D2D-B374-BF91DC4B37EA}"/>
          </ac:grpSpMkLst>
        </pc:grpChg>
        <pc:grpChg chg="add mod">
          <ac:chgData name="Elshad Hajiyev" userId="4ff5bd41dd3fb9fd" providerId="LiveId" clId="{E22A5C2A-CFBF-46BD-9CFC-C25977895625}" dt="2020-08-21T14:38:04.566" v="1232" actId="207"/>
          <ac:grpSpMkLst>
            <pc:docMk/>
            <pc:sldMk cId="1910403635" sldId="410"/>
            <ac:grpSpMk id="8" creationId="{2B1589DF-ECD2-460E-AE80-2D305FEAB3C2}"/>
          </ac:grpSpMkLst>
        </pc:grpChg>
        <pc:picChg chg="add mod ord">
          <ac:chgData name="Elshad Hajiyev" userId="4ff5bd41dd3fb9fd" providerId="LiveId" clId="{E22A5C2A-CFBF-46BD-9CFC-C25977895625}" dt="2020-08-21T14:51:30.871" v="1291" actId="1076"/>
          <ac:picMkLst>
            <pc:docMk/>
            <pc:sldMk cId="1910403635" sldId="410"/>
            <ac:picMk id="9" creationId="{DA66441C-9C44-4D9B-A033-7DC45D420434}"/>
          </ac:picMkLst>
        </pc:picChg>
        <pc:picChg chg="mod">
          <ac:chgData name="Elshad Hajiyev" userId="4ff5bd41dd3fb9fd" providerId="LiveId" clId="{E22A5C2A-CFBF-46BD-9CFC-C25977895625}" dt="2020-08-21T14:38:04.566" v="1232" actId="207"/>
          <ac:picMkLst>
            <pc:docMk/>
            <pc:sldMk cId="1910403635" sldId="410"/>
            <ac:picMk id="35" creationId="{25370231-DC73-4E26-AD81-F6786B7E451A}"/>
          </ac:picMkLst>
        </pc:picChg>
        <pc:cxnChg chg="mod">
          <ac:chgData name="Elshad Hajiyev" userId="4ff5bd41dd3fb9fd" providerId="LiveId" clId="{E22A5C2A-CFBF-46BD-9CFC-C25977895625}" dt="2020-08-21T14:38:04.566" v="1232" actId="207"/>
          <ac:cxnSpMkLst>
            <pc:docMk/>
            <pc:sldMk cId="1910403635" sldId="410"/>
            <ac:cxnSpMk id="36" creationId="{16694762-22D6-4C13-AC74-7FA3F830FA54}"/>
          </ac:cxnSpMkLst>
        </pc:cxnChg>
        <pc:cxnChg chg="mod">
          <ac:chgData name="Elshad Hajiyev" userId="4ff5bd41dd3fb9fd" providerId="LiveId" clId="{E22A5C2A-CFBF-46BD-9CFC-C25977895625}" dt="2020-08-21T14:38:04.566" v="1232" actId="207"/>
          <ac:cxnSpMkLst>
            <pc:docMk/>
            <pc:sldMk cId="1910403635" sldId="410"/>
            <ac:cxnSpMk id="37" creationId="{E796F1B2-C4E4-4081-A697-10311E6D374D}"/>
          </ac:cxnSpMkLst>
        </pc:cxnChg>
        <pc:cxnChg chg="mod">
          <ac:chgData name="Elshad Hajiyev" userId="4ff5bd41dd3fb9fd" providerId="LiveId" clId="{E22A5C2A-CFBF-46BD-9CFC-C25977895625}" dt="2020-08-21T14:38:04.566" v="1232" actId="207"/>
          <ac:cxnSpMkLst>
            <pc:docMk/>
            <pc:sldMk cId="1910403635" sldId="410"/>
            <ac:cxnSpMk id="38" creationId="{AF362C4B-875F-4BC9-A79B-A285185778D6}"/>
          </ac:cxnSpMkLst>
        </pc:cxnChg>
        <pc:cxnChg chg="add del mod">
          <ac:chgData name="Elshad Hajiyev" userId="4ff5bd41dd3fb9fd" providerId="LiveId" clId="{E22A5C2A-CFBF-46BD-9CFC-C25977895625}" dt="2020-08-21T14:38:04.566" v="1232" actId="207"/>
          <ac:cxnSpMkLst>
            <pc:docMk/>
            <pc:sldMk cId="1910403635" sldId="410"/>
            <ac:cxnSpMk id="39" creationId="{5D0F6110-140B-4768-ADF0-933331E27367}"/>
          </ac:cxnSpMkLst>
        </pc:cxnChg>
        <pc:cxnChg chg="add del mod">
          <ac:chgData name="Elshad Hajiyev" userId="4ff5bd41dd3fb9fd" providerId="LiveId" clId="{E22A5C2A-CFBF-46BD-9CFC-C25977895625}" dt="2020-08-21T14:38:04.566" v="1232" actId="207"/>
          <ac:cxnSpMkLst>
            <pc:docMk/>
            <pc:sldMk cId="1910403635" sldId="410"/>
            <ac:cxnSpMk id="40" creationId="{B76A8DE4-FDD1-42B5-83D1-7F375D66CFF9}"/>
          </ac:cxnSpMkLst>
        </pc:cxnChg>
        <pc:cxnChg chg="add del mod">
          <ac:chgData name="Elshad Hajiyev" userId="4ff5bd41dd3fb9fd" providerId="LiveId" clId="{E22A5C2A-CFBF-46BD-9CFC-C25977895625}" dt="2020-08-21T14:38:04.566" v="1232" actId="207"/>
          <ac:cxnSpMkLst>
            <pc:docMk/>
            <pc:sldMk cId="1910403635" sldId="410"/>
            <ac:cxnSpMk id="41" creationId="{D0A29C71-D95F-4752-9C57-AD470AB33155}"/>
          </ac:cxnSpMkLst>
        </pc:cxnChg>
        <pc:cxnChg chg="mod">
          <ac:chgData name="Elshad Hajiyev" userId="4ff5bd41dd3fb9fd" providerId="LiveId" clId="{E22A5C2A-CFBF-46BD-9CFC-C25977895625}" dt="2020-08-21T14:38:04.566" v="1232" actId="207"/>
          <ac:cxnSpMkLst>
            <pc:docMk/>
            <pc:sldMk cId="1910403635" sldId="410"/>
            <ac:cxnSpMk id="42" creationId="{19868F02-F4F3-4105-80FE-236B0F4F462B}"/>
          </ac:cxnSpMkLst>
        </pc:cxnChg>
        <pc:cxnChg chg="add del mod">
          <ac:chgData name="Elshad Hajiyev" userId="4ff5bd41dd3fb9fd" providerId="LiveId" clId="{E22A5C2A-CFBF-46BD-9CFC-C25977895625}" dt="2020-08-21T14:38:04.566" v="1232" actId="207"/>
          <ac:cxnSpMkLst>
            <pc:docMk/>
            <pc:sldMk cId="1910403635" sldId="410"/>
            <ac:cxnSpMk id="43" creationId="{EC136663-C47C-45A0-90FC-88D917992807}"/>
          </ac:cxnSpMkLst>
        </pc:cxnChg>
        <pc:cxnChg chg="mod">
          <ac:chgData name="Elshad Hajiyev" userId="4ff5bd41dd3fb9fd" providerId="LiveId" clId="{E22A5C2A-CFBF-46BD-9CFC-C25977895625}" dt="2020-08-21T14:38:04.566" v="1232" actId="207"/>
          <ac:cxnSpMkLst>
            <pc:docMk/>
            <pc:sldMk cId="1910403635" sldId="410"/>
            <ac:cxnSpMk id="44" creationId="{401C5E27-B9E6-45B1-9382-35B80B890D12}"/>
          </ac:cxnSpMkLst>
        </pc:cxnChg>
      </pc:sldChg>
      <pc:sldChg chg="delSp modSp del mod">
        <pc:chgData name="Elshad Hajiyev" userId="4ff5bd41dd3fb9fd" providerId="LiveId" clId="{E22A5C2A-CFBF-46BD-9CFC-C25977895625}" dt="2020-08-20T20:17:16.809" v="439" actId="47"/>
        <pc:sldMkLst>
          <pc:docMk/>
          <pc:sldMk cId="4045801988" sldId="411"/>
        </pc:sldMkLst>
        <pc:spChg chg="mod">
          <ac:chgData name="Elshad Hajiyev" userId="4ff5bd41dd3fb9fd" providerId="LiveId" clId="{E22A5C2A-CFBF-46BD-9CFC-C25977895625}" dt="2020-08-20T20:12:48.443" v="338" actId="790"/>
          <ac:spMkLst>
            <pc:docMk/>
            <pc:sldMk cId="4045801988" sldId="411"/>
            <ac:spMk id="2" creationId="{00000000-0000-0000-0000-000000000000}"/>
          </ac:spMkLst>
        </pc:spChg>
        <pc:picChg chg="del">
          <ac:chgData name="Elshad Hajiyev" userId="4ff5bd41dd3fb9fd" providerId="LiveId" clId="{E22A5C2A-CFBF-46BD-9CFC-C25977895625}" dt="2020-08-20T20:17:03.106" v="437" actId="478"/>
          <ac:picMkLst>
            <pc:docMk/>
            <pc:sldMk cId="4045801988" sldId="411"/>
            <ac:picMk id="9" creationId="{F09F4EFC-FCC9-4A12-8A44-364454B27219}"/>
          </ac:picMkLst>
        </pc:picChg>
        <pc:picChg chg="del">
          <ac:chgData name="Elshad Hajiyev" userId="4ff5bd41dd3fb9fd" providerId="LiveId" clId="{E22A5C2A-CFBF-46BD-9CFC-C25977895625}" dt="2020-08-20T20:17:04.914" v="438" actId="478"/>
          <ac:picMkLst>
            <pc:docMk/>
            <pc:sldMk cId="4045801988" sldId="411"/>
            <ac:picMk id="10" creationId="{13E72794-7640-4DBF-8765-C260A9D064F9}"/>
          </ac:picMkLst>
        </pc:picChg>
      </pc:sldChg>
      <pc:sldChg chg="modSp add mod">
        <pc:chgData name="Elshad Hajiyev" userId="4ff5bd41dd3fb9fd" providerId="LiveId" clId="{E22A5C2A-CFBF-46BD-9CFC-C25977895625}" dt="2020-08-27T15:32:51.153" v="2749" actId="20577"/>
        <pc:sldMkLst>
          <pc:docMk/>
          <pc:sldMk cId="2377984718" sldId="415"/>
        </pc:sldMkLst>
        <pc:spChg chg="mod">
          <ac:chgData name="Elshad Hajiyev" userId="4ff5bd41dd3fb9fd" providerId="LiveId" clId="{E22A5C2A-CFBF-46BD-9CFC-C25977895625}" dt="2020-08-21T14:38:39.036" v="1238" actId="1076"/>
          <ac:spMkLst>
            <pc:docMk/>
            <pc:sldMk cId="2377984718" sldId="415"/>
            <ac:spMk id="2" creationId="{00000000-0000-0000-0000-000000000000}"/>
          </ac:spMkLst>
        </pc:spChg>
        <pc:spChg chg="mod">
          <ac:chgData name="Elshad Hajiyev" userId="4ff5bd41dd3fb9fd" providerId="LiveId" clId="{E22A5C2A-CFBF-46BD-9CFC-C25977895625}" dt="2020-08-21T14:39:19.824" v="1256" actId="404"/>
          <ac:spMkLst>
            <pc:docMk/>
            <pc:sldMk cId="2377984718" sldId="415"/>
            <ac:spMk id="17" creationId="{1A53ECCC-DFBC-40C2-B432-4D0BFB15D856}"/>
          </ac:spMkLst>
        </pc:spChg>
        <pc:spChg chg="mod">
          <ac:chgData name="Elshad Hajiyev" userId="4ff5bd41dd3fb9fd" providerId="LiveId" clId="{E22A5C2A-CFBF-46BD-9CFC-C25977895625}" dt="2020-08-21T14:39:19.824" v="1256" actId="404"/>
          <ac:spMkLst>
            <pc:docMk/>
            <pc:sldMk cId="2377984718" sldId="415"/>
            <ac:spMk id="18" creationId="{CF1E80F0-1F8D-4D4F-B1F0-33B8C84EEEB2}"/>
          </ac:spMkLst>
        </pc:spChg>
        <pc:spChg chg="mod">
          <ac:chgData name="Elshad Hajiyev" userId="4ff5bd41dd3fb9fd" providerId="LiveId" clId="{E22A5C2A-CFBF-46BD-9CFC-C25977895625}" dt="2020-08-21T14:39:19.824" v="1256" actId="404"/>
          <ac:spMkLst>
            <pc:docMk/>
            <pc:sldMk cId="2377984718" sldId="415"/>
            <ac:spMk id="20" creationId="{A2576986-A0F3-4EF5-A466-01E24CC397E6}"/>
          </ac:spMkLst>
        </pc:spChg>
        <pc:spChg chg="mod">
          <ac:chgData name="Elshad Hajiyev" userId="4ff5bd41dd3fb9fd" providerId="LiveId" clId="{E22A5C2A-CFBF-46BD-9CFC-C25977895625}" dt="2020-08-21T14:39:19.824" v="1256" actId="404"/>
          <ac:spMkLst>
            <pc:docMk/>
            <pc:sldMk cId="2377984718" sldId="415"/>
            <ac:spMk id="21" creationId="{0062CB55-3AC4-48ED-92B4-A9C458BE4E46}"/>
          </ac:spMkLst>
        </pc:spChg>
        <pc:spChg chg="mod">
          <ac:chgData name="Elshad Hajiyev" userId="4ff5bd41dd3fb9fd" providerId="LiveId" clId="{E22A5C2A-CFBF-46BD-9CFC-C25977895625}" dt="2020-08-27T15:30:09.876" v="2726" actId="6549"/>
          <ac:spMkLst>
            <pc:docMk/>
            <pc:sldMk cId="2377984718" sldId="415"/>
            <ac:spMk id="23" creationId="{9D4BD65C-E1D0-4EE0-9432-DF745C46A2DE}"/>
          </ac:spMkLst>
        </pc:spChg>
        <pc:spChg chg="mod">
          <ac:chgData name="Elshad Hajiyev" userId="4ff5bd41dd3fb9fd" providerId="LiveId" clId="{E22A5C2A-CFBF-46BD-9CFC-C25977895625}" dt="2020-08-21T14:39:19.824" v="1256" actId="404"/>
          <ac:spMkLst>
            <pc:docMk/>
            <pc:sldMk cId="2377984718" sldId="415"/>
            <ac:spMk id="24" creationId="{8BB75FEC-F472-48A2-AD91-7B3BA80F9912}"/>
          </ac:spMkLst>
        </pc:spChg>
        <pc:spChg chg="mod">
          <ac:chgData name="Elshad Hajiyev" userId="4ff5bd41dd3fb9fd" providerId="LiveId" clId="{E22A5C2A-CFBF-46BD-9CFC-C25977895625}" dt="2020-08-27T15:30:42.723" v="2733" actId="20577"/>
          <ac:spMkLst>
            <pc:docMk/>
            <pc:sldMk cId="2377984718" sldId="415"/>
            <ac:spMk id="26" creationId="{7278FF6D-358B-4E47-96BA-58951ABF64D8}"/>
          </ac:spMkLst>
        </pc:spChg>
        <pc:spChg chg="mod">
          <ac:chgData name="Elshad Hajiyev" userId="4ff5bd41dd3fb9fd" providerId="LiveId" clId="{E22A5C2A-CFBF-46BD-9CFC-C25977895625}" dt="2020-08-21T14:39:19.824" v="1256" actId="404"/>
          <ac:spMkLst>
            <pc:docMk/>
            <pc:sldMk cId="2377984718" sldId="415"/>
            <ac:spMk id="27" creationId="{C25A1A07-10AB-44D4-BDD8-D449476F6697}"/>
          </ac:spMkLst>
        </pc:spChg>
        <pc:spChg chg="mod">
          <ac:chgData name="Elshad Hajiyev" userId="4ff5bd41dd3fb9fd" providerId="LiveId" clId="{E22A5C2A-CFBF-46BD-9CFC-C25977895625}" dt="2020-08-21T14:39:19.824" v="1256" actId="404"/>
          <ac:spMkLst>
            <pc:docMk/>
            <pc:sldMk cId="2377984718" sldId="415"/>
            <ac:spMk id="29" creationId="{ECA307D9-0A3C-4434-904B-E45D530D1692}"/>
          </ac:spMkLst>
        </pc:spChg>
        <pc:spChg chg="mod">
          <ac:chgData name="Elshad Hajiyev" userId="4ff5bd41dd3fb9fd" providerId="LiveId" clId="{E22A5C2A-CFBF-46BD-9CFC-C25977895625}" dt="2020-08-21T14:39:19.824" v="1256" actId="404"/>
          <ac:spMkLst>
            <pc:docMk/>
            <pc:sldMk cId="2377984718" sldId="415"/>
            <ac:spMk id="30" creationId="{779DB310-317A-4B37-B681-B464204FE67A}"/>
          </ac:spMkLst>
        </pc:spChg>
        <pc:spChg chg="mod">
          <ac:chgData name="Elshad Hajiyev" userId="4ff5bd41dd3fb9fd" providerId="LiveId" clId="{E22A5C2A-CFBF-46BD-9CFC-C25977895625}" dt="2020-08-27T15:32:51.153" v="2749" actId="20577"/>
          <ac:spMkLst>
            <pc:docMk/>
            <pc:sldMk cId="2377984718" sldId="415"/>
            <ac:spMk id="32" creationId="{A10711E1-D420-48E0-BCB3-5DC9CF8E4A5D}"/>
          </ac:spMkLst>
        </pc:spChg>
        <pc:spChg chg="mod">
          <ac:chgData name="Elshad Hajiyev" userId="4ff5bd41dd3fb9fd" providerId="LiveId" clId="{E22A5C2A-CFBF-46BD-9CFC-C25977895625}" dt="2020-08-21T14:39:19.824" v="1256" actId="404"/>
          <ac:spMkLst>
            <pc:docMk/>
            <pc:sldMk cId="2377984718" sldId="415"/>
            <ac:spMk id="33" creationId="{5FBCDF7B-901E-4A36-8982-1ACF8B28FFC3}"/>
          </ac:spMkLst>
        </pc:spChg>
        <pc:spChg chg="mod">
          <ac:chgData name="Elshad Hajiyev" userId="4ff5bd41dd3fb9fd" providerId="LiveId" clId="{E22A5C2A-CFBF-46BD-9CFC-C25977895625}" dt="2020-08-21T14:38:53.117" v="1242" actId="404"/>
          <ac:spMkLst>
            <pc:docMk/>
            <pc:sldMk cId="2377984718" sldId="415"/>
            <ac:spMk id="34" creationId="{8C5660B5-499C-4337-84BF-63E86F6A7D00}"/>
          </ac:spMkLst>
        </pc:spChg>
        <pc:spChg chg="mod">
          <ac:chgData name="Elshad Hajiyev" userId="4ff5bd41dd3fb9fd" providerId="LiveId" clId="{E22A5C2A-CFBF-46BD-9CFC-C25977895625}" dt="2020-08-21T14:38:53.117" v="1242" actId="404"/>
          <ac:spMkLst>
            <pc:docMk/>
            <pc:sldMk cId="2377984718" sldId="415"/>
            <ac:spMk id="36" creationId="{468FA63B-41DA-4061-98BD-33E1A883C846}"/>
          </ac:spMkLst>
        </pc:spChg>
        <pc:spChg chg="mod">
          <ac:chgData name="Elshad Hajiyev" userId="4ff5bd41dd3fb9fd" providerId="LiveId" clId="{E22A5C2A-CFBF-46BD-9CFC-C25977895625}" dt="2020-08-21T14:39:18.840" v="1252" actId="1076"/>
          <ac:spMkLst>
            <pc:docMk/>
            <pc:sldMk cId="2377984718" sldId="415"/>
            <ac:spMk id="37" creationId="{6251B4EF-D2CC-4BE8-9909-F085F038EB81}"/>
          </ac:spMkLst>
        </pc:spChg>
        <pc:spChg chg="mod">
          <ac:chgData name="Elshad Hajiyev" userId="4ff5bd41dd3fb9fd" providerId="LiveId" clId="{E22A5C2A-CFBF-46BD-9CFC-C25977895625}" dt="2020-08-21T14:38:53.117" v="1242" actId="404"/>
          <ac:spMkLst>
            <pc:docMk/>
            <pc:sldMk cId="2377984718" sldId="415"/>
            <ac:spMk id="38" creationId="{1A4AE5E7-5A5F-451C-B254-75CE0A0FB6E2}"/>
          </ac:spMkLst>
        </pc:spChg>
        <pc:spChg chg="mod">
          <ac:chgData name="Elshad Hajiyev" userId="4ff5bd41dd3fb9fd" providerId="LiveId" clId="{E22A5C2A-CFBF-46BD-9CFC-C25977895625}" dt="2020-08-21T14:38:53.117" v="1242" actId="404"/>
          <ac:spMkLst>
            <pc:docMk/>
            <pc:sldMk cId="2377984718" sldId="415"/>
            <ac:spMk id="39" creationId="{4362A43B-B836-4E3E-BA2A-814384CF542E}"/>
          </ac:spMkLst>
        </pc:spChg>
        <pc:spChg chg="mod">
          <ac:chgData name="Elshad Hajiyev" userId="4ff5bd41dd3fb9fd" providerId="LiveId" clId="{E22A5C2A-CFBF-46BD-9CFC-C25977895625}" dt="2020-08-21T14:39:18.615" v="1251" actId="1076"/>
          <ac:spMkLst>
            <pc:docMk/>
            <pc:sldMk cId="2377984718" sldId="415"/>
            <ac:spMk id="40" creationId="{F7F5810D-C33B-4F3E-8C1C-7E6C26DDCA4E}"/>
          </ac:spMkLst>
        </pc:spChg>
        <pc:grpChg chg="mod">
          <ac:chgData name="Elshad Hajiyev" userId="4ff5bd41dd3fb9fd" providerId="LiveId" clId="{E22A5C2A-CFBF-46BD-9CFC-C25977895625}" dt="2020-08-21T14:39:19.824" v="1256" actId="404"/>
          <ac:grpSpMkLst>
            <pc:docMk/>
            <pc:sldMk cId="2377984718" sldId="415"/>
            <ac:grpSpMk id="16" creationId="{A14D1CB0-26C4-4699-9623-AE4D950878F0}"/>
          </ac:grpSpMkLst>
        </pc:grpChg>
        <pc:grpChg chg="mod">
          <ac:chgData name="Elshad Hajiyev" userId="4ff5bd41dd3fb9fd" providerId="LiveId" clId="{E22A5C2A-CFBF-46BD-9CFC-C25977895625}" dt="2020-08-21T14:39:19.824" v="1256" actId="404"/>
          <ac:grpSpMkLst>
            <pc:docMk/>
            <pc:sldMk cId="2377984718" sldId="415"/>
            <ac:grpSpMk id="19" creationId="{B31F26E4-D58B-4FFA-ABEC-A54FEDDA473A}"/>
          </ac:grpSpMkLst>
        </pc:grpChg>
        <pc:grpChg chg="mod">
          <ac:chgData name="Elshad Hajiyev" userId="4ff5bd41dd3fb9fd" providerId="LiveId" clId="{E22A5C2A-CFBF-46BD-9CFC-C25977895625}" dt="2020-08-21T14:39:19.824" v="1256" actId="404"/>
          <ac:grpSpMkLst>
            <pc:docMk/>
            <pc:sldMk cId="2377984718" sldId="415"/>
            <ac:grpSpMk id="22" creationId="{82FA72CA-A3FC-42FA-AFC4-C0DE347A1C69}"/>
          </ac:grpSpMkLst>
        </pc:grpChg>
        <pc:grpChg chg="mod">
          <ac:chgData name="Elshad Hajiyev" userId="4ff5bd41dd3fb9fd" providerId="LiveId" clId="{E22A5C2A-CFBF-46BD-9CFC-C25977895625}" dt="2020-08-21T14:39:19.824" v="1256" actId="404"/>
          <ac:grpSpMkLst>
            <pc:docMk/>
            <pc:sldMk cId="2377984718" sldId="415"/>
            <ac:grpSpMk id="25" creationId="{BD7DA2A4-08CD-4448-9904-AF21B67C10BD}"/>
          </ac:grpSpMkLst>
        </pc:grpChg>
        <pc:grpChg chg="mod">
          <ac:chgData name="Elshad Hajiyev" userId="4ff5bd41dd3fb9fd" providerId="LiveId" clId="{E22A5C2A-CFBF-46BD-9CFC-C25977895625}" dt="2020-08-21T14:39:19.824" v="1256" actId="404"/>
          <ac:grpSpMkLst>
            <pc:docMk/>
            <pc:sldMk cId="2377984718" sldId="415"/>
            <ac:grpSpMk id="28" creationId="{21F1D681-5DCB-44AC-9056-2FA180766237}"/>
          </ac:grpSpMkLst>
        </pc:grpChg>
        <pc:grpChg chg="mod">
          <ac:chgData name="Elshad Hajiyev" userId="4ff5bd41dd3fb9fd" providerId="LiveId" clId="{E22A5C2A-CFBF-46BD-9CFC-C25977895625}" dt="2020-08-21T14:39:19.824" v="1256" actId="404"/>
          <ac:grpSpMkLst>
            <pc:docMk/>
            <pc:sldMk cId="2377984718" sldId="415"/>
            <ac:grpSpMk id="31" creationId="{41E52A43-2985-49FD-8399-70FB1FE1F923}"/>
          </ac:grpSpMkLst>
        </pc:grpChg>
      </pc:sldChg>
      <pc:sldChg chg="modSp add mod ord">
        <pc:chgData name="Elshad Hajiyev" userId="4ff5bd41dd3fb9fd" providerId="LiveId" clId="{E22A5C2A-CFBF-46BD-9CFC-C25977895625}" dt="2020-08-27T15:34:25.946" v="2760" actId="1076"/>
        <pc:sldMkLst>
          <pc:docMk/>
          <pc:sldMk cId="2704049011" sldId="420"/>
        </pc:sldMkLst>
        <pc:spChg chg="mod">
          <ac:chgData name="Elshad Hajiyev" userId="4ff5bd41dd3fb9fd" providerId="LiveId" clId="{E22A5C2A-CFBF-46BD-9CFC-C25977895625}" dt="2020-08-27T15:34:25.946" v="2760" actId="1076"/>
          <ac:spMkLst>
            <pc:docMk/>
            <pc:sldMk cId="2704049011" sldId="420"/>
            <ac:spMk id="10" creationId="{6B6EC184-AED7-4C34-80EA-74A9A7D8452C}"/>
          </ac:spMkLst>
        </pc:spChg>
        <pc:spChg chg="mod">
          <ac:chgData name="Elshad Hajiyev" userId="4ff5bd41dd3fb9fd" providerId="LiveId" clId="{E22A5C2A-CFBF-46BD-9CFC-C25977895625}" dt="2020-08-21T14:00:10.826" v="1120" actId="207"/>
          <ac:spMkLst>
            <pc:docMk/>
            <pc:sldMk cId="2704049011" sldId="420"/>
            <ac:spMk id="17" creationId="{AB1B24BE-3DCE-47F1-B224-280149770613}"/>
          </ac:spMkLst>
        </pc:spChg>
        <pc:picChg chg="mod">
          <ac:chgData name="Elshad Hajiyev" userId="4ff5bd41dd3fb9fd" providerId="LiveId" clId="{E22A5C2A-CFBF-46BD-9CFC-C25977895625}" dt="2020-08-27T15:33:56.746" v="2754" actId="14100"/>
          <ac:picMkLst>
            <pc:docMk/>
            <pc:sldMk cId="2704049011" sldId="420"/>
            <ac:picMk id="9" creationId="{07CD43AB-C224-43FC-9D30-DF3DA88316C3}"/>
          </ac:picMkLst>
        </pc:picChg>
      </pc:sldChg>
      <pc:sldChg chg="modSp add mod ord">
        <pc:chgData name="Elshad Hajiyev" userId="4ff5bd41dd3fb9fd" providerId="LiveId" clId="{E22A5C2A-CFBF-46BD-9CFC-C25977895625}" dt="2020-08-20T20:46:04.359" v="474" actId="2711"/>
        <pc:sldMkLst>
          <pc:docMk/>
          <pc:sldMk cId="3149091665" sldId="421"/>
        </pc:sldMkLst>
        <pc:spChg chg="mod">
          <ac:chgData name="Elshad Hajiyev" userId="4ff5bd41dd3fb9fd" providerId="LiveId" clId="{E22A5C2A-CFBF-46BD-9CFC-C25977895625}" dt="2020-08-20T20:45:55.911" v="473" actId="2711"/>
          <ac:spMkLst>
            <pc:docMk/>
            <pc:sldMk cId="3149091665" sldId="421"/>
            <ac:spMk id="40" creationId="{9151C397-9227-4E1D-B1EB-2909C2CD83FA}"/>
          </ac:spMkLst>
        </pc:spChg>
        <pc:spChg chg="mod">
          <ac:chgData name="Elshad Hajiyev" userId="4ff5bd41dd3fb9fd" providerId="LiveId" clId="{E22A5C2A-CFBF-46BD-9CFC-C25977895625}" dt="2020-08-20T20:45:55.911" v="473" actId="2711"/>
          <ac:spMkLst>
            <pc:docMk/>
            <pc:sldMk cId="3149091665" sldId="421"/>
            <ac:spMk id="41" creationId="{0C3ECE26-911E-41E3-AC4A-3998C028DC35}"/>
          </ac:spMkLst>
        </pc:spChg>
        <pc:spChg chg="mod">
          <ac:chgData name="Elshad Hajiyev" userId="4ff5bd41dd3fb9fd" providerId="LiveId" clId="{E22A5C2A-CFBF-46BD-9CFC-C25977895625}" dt="2020-08-20T20:45:55.911" v="473" actId="2711"/>
          <ac:spMkLst>
            <pc:docMk/>
            <pc:sldMk cId="3149091665" sldId="421"/>
            <ac:spMk id="42" creationId="{86193850-B075-428E-914B-A53051A92160}"/>
          </ac:spMkLst>
        </pc:spChg>
        <pc:spChg chg="mod">
          <ac:chgData name="Elshad Hajiyev" userId="4ff5bd41dd3fb9fd" providerId="LiveId" clId="{E22A5C2A-CFBF-46BD-9CFC-C25977895625}" dt="2020-08-20T20:45:55.911" v="473" actId="2711"/>
          <ac:spMkLst>
            <pc:docMk/>
            <pc:sldMk cId="3149091665" sldId="421"/>
            <ac:spMk id="43" creationId="{C75BF57F-263E-403B-A354-BF1CCDABBF95}"/>
          </ac:spMkLst>
        </pc:spChg>
        <pc:spChg chg="mod">
          <ac:chgData name="Elshad Hajiyev" userId="4ff5bd41dd3fb9fd" providerId="LiveId" clId="{E22A5C2A-CFBF-46BD-9CFC-C25977895625}" dt="2020-08-20T20:45:55.911" v="473" actId="2711"/>
          <ac:spMkLst>
            <pc:docMk/>
            <pc:sldMk cId="3149091665" sldId="421"/>
            <ac:spMk id="44" creationId="{EADEAF5D-AF66-495A-89C7-8DBBF4EB42E9}"/>
          </ac:spMkLst>
        </pc:spChg>
        <pc:spChg chg="mod">
          <ac:chgData name="Elshad Hajiyev" userId="4ff5bd41dd3fb9fd" providerId="LiveId" clId="{E22A5C2A-CFBF-46BD-9CFC-C25977895625}" dt="2020-08-20T20:46:04.359" v="474" actId="2711"/>
          <ac:spMkLst>
            <pc:docMk/>
            <pc:sldMk cId="3149091665" sldId="421"/>
            <ac:spMk id="47" creationId="{9275F907-5814-4474-A933-E7BAE8BC0354}"/>
          </ac:spMkLst>
        </pc:spChg>
        <pc:spChg chg="mod">
          <ac:chgData name="Elshad Hajiyev" userId="4ff5bd41dd3fb9fd" providerId="LiveId" clId="{E22A5C2A-CFBF-46BD-9CFC-C25977895625}" dt="2020-08-20T20:46:04.359" v="474" actId="2711"/>
          <ac:spMkLst>
            <pc:docMk/>
            <pc:sldMk cId="3149091665" sldId="421"/>
            <ac:spMk id="48" creationId="{25684D38-B931-4776-BC72-E1C49ED10564}"/>
          </ac:spMkLst>
        </pc:spChg>
        <pc:spChg chg="mod">
          <ac:chgData name="Elshad Hajiyev" userId="4ff5bd41dd3fb9fd" providerId="LiveId" clId="{E22A5C2A-CFBF-46BD-9CFC-C25977895625}" dt="2020-08-20T20:46:04.359" v="474" actId="2711"/>
          <ac:spMkLst>
            <pc:docMk/>
            <pc:sldMk cId="3149091665" sldId="421"/>
            <ac:spMk id="49" creationId="{9D5BE68F-200F-4731-B589-7DF3F7490D19}"/>
          </ac:spMkLst>
        </pc:spChg>
        <pc:spChg chg="mod">
          <ac:chgData name="Elshad Hajiyev" userId="4ff5bd41dd3fb9fd" providerId="LiveId" clId="{E22A5C2A-CFBF-46BD-9CFC-C25977895625}" dt="2020-08-20T20:46:04.359" v="474" actId="2711"/>
          <ac:spMkLst>
            <pc:docMk/>
            <pc:sldMk cId="3149091665" sldId="421"/>
            <ac:spMk id="50" creationId="{64E8202E-FD4B-4879-B73F-ECE044D321A5}"/>
          </ac:spMkLst>
        </pc:spChg>
        <pc:spChg chg="mod">
          <ac:chgData name="Elshad Hajiyev" userId="4ff5bd41dd3fb9fd" providerId="LiveId" clId="{E22A5C2A-CFBF-46BD-9CFC-C25977895625}" dt="2020-08-20T20:46:04.359" v="474" actId="2711"/>
          <ac:spMkLst>
            <pc:docMk/>
            <pc:sldMk cId="3149091665" sldId="421"/>
            <ac:spMk id="51" creationId="{12FDE8B1-1808-4DF7-B3FE-A93F61FBDFB4}"/>
          </ac:spMkLst>
        </pc:spChg>
      </pc:sldChg>
      <pc:sldChg chg="addSp delSp modSp add del mod ord">
        <pc:chgData name="Elshad Hajiyev" userId="4ff5bd41dd3fb9fd" providerId="LiveId" clId="{E22A5C2A-CFBF-46BD-9CFC-C25977895625}" dt="2020-08-21T07:19:17.522" v="891" actId="47"/>
        <pc:sldMkLst>
          <pc:docMk/>
          <pc:sldMk cId="1326665367" sldId="427"/>
        </pc:sldMkLst>
        <pc:spChg chg="mod">
          <ac:chgData name="Elshad Hajiyev" userId="4ff5bd41dd3fb9fd" providerId="LiveId" clId="{E22A5C2A-CFBF-46BD-9CFC-C25977895625}" dt="2020-08-20T20:49:55.081" v="550" actId="20577"/>
          <ac:spMkLst>
            <pc:docMk/>
            <pc:sldMk cId="1326665367" sldId="427"/>
            <ac:spMk id="29" creationId="{F636DEAE-3F70-441A-9975-F60C9FAB2512}"/>
          </ac:spMkLst>
        </pc:spChg>
        <pc:picChg chg="add del">
          <ac:chgData name="Elshad Hajiyev" userId="4ff5bd41dd3fb9fd" providerId="LiveId" clId="{E22A5C2A-CFBF-46BD-9CFC-C25977895625}" dt="2020-08-20T20:50:58.291" v="559" actId="22"/>
          <ac:picMkLst>
            <pc:docMk/>
            <pc:sldMk cId="1326665367" sldId="427"/>
            <ac:picMk id="3" creationId="{38C2580A-72B7-4114-B276-797522A2A495}"/>
          </ac:picMkLst>
        </pc:picChg>
        <pc:picChg chg="mod">
          <ac:chgData name="Elshad Hajiyev" userId="4ff5bd41dd3fb9fd" providerId="LiveId" clId="{E22A5C2A-CFBF-46BD-9CFC-C25977895625}" dt="2020-08-20T20:50:39.786" v="555" actId="1076"/>
          <ac:picMkLst>
            <pc:docMk/>
            <pc:sldMk cId="1326665367" sldId="427"/>
            <ac:picMk id="25" creationId="{F2DF7CF9-9E00-40DF-94D9-A37C7CEECB3E}"/>
          </ac:picMkLst>
        </pc:picChg>
        <pc:picChg chg="add del mod">
          <ac:chgData name="Elshad Hajiyev" userId="4ff5bd41dd3fb9fd" providerId="LiveId" clId="{E22A5C2A-CFBF-46BD-9CFC-C25977895625}" dt="2020-08-20T20:50:53.506" v="557" actId="1076"/>
          <ac:picMkLst>
            <pc:docMk/>
            <pc:sldMk cId="1326665367" sldId="427"/>
            <ac:picMk id="27" creationId="{1BF5054C-EB39-41CA-8711-8D4B32CF9B28}"/>
          </ac:picMkLst>
        </pc:picChg>
      </pc:sldChg>
      <pc:sldChg chg="addSp delSp modSp add mod">
        <pc:chgData name="Elshad Hajiyev" userId="4ff5bd41dd3fb9fd" providerId="LiveId" clId="{E22A5C2A-CFBF-46BD-9CFC-C25977895625}" dt="2020-08-27T15:35:09.005" v="2761" actId="1076"/>
        <pc:sldMkLst>
          <pc:docMk/>
          <pc:sldMk cId="4089379335" sldId="428"/>
        </pc:sldMkLst>
        <pc:spChg chg="mod">
          <ac:chgData name="Elshad Hajiyev" userId="4ff5bd41dd3fb9fd" providerId="LiveId" clId="{E22A5C2A-CFBF-46BD-9CFC-C25977895625}" dt="2020-08-20T20:51:11.841" v="565" actId="207"/>
          <ac:spMkLst>
            <pc:docMk/>
            <pc:sldMk cId="4089379335" sldId="428"/>
            <ac:spMk id="2" creationId="{4416298E-A9D6-4593-A6B0-D9F81DC5D6E4}"/>
          </ac:spMkLst>
        </pc:spChg>
        <pc:spChg chg="add mod">
          <ac:chgData name="Elshad Hajiyev" userId="4ff5bd41dd3fb9fd" providerId="LiveId" clId="{E22A5C2A-CFBF-46BD-9CFC-C25977895625}" dt="2020-08-21T07:08:02.035" v="840" actId="208"/>
          <ac:spMkLst>
            <pc:docMk/>
            <pc:sldMk cId="4089379335" sldId="428"/>
            <ac:spMk id="4" creationId="{CD8F5E14-6CBF-4B2A-8D25-C1E7A33424D7}"/>
          </ac:spMkLst>
        </pc:spChg>
        <pc:spChg chg="mod">
          <ac:chgData name="Elshad Hajiyev" userId="4ff5bd41dd3fb9fd" providerId="LiveId" clId="{E22A5C2A-CFBF-46BD-9CFC-C25977895625}" dt="2020-08-27T15:35:09.005" v="2761" actId="1076"/>
          <ac:spMkLst>
            <pc:docMk/>
            <pc:sldMk cId="4089379335" sldId="428"/>
            <ac:spMk id="26" creationId="{4E88E548-79B5-4B5C-B0F5-FD9186D03072}"/>
          </ac:spMkLst>
        </pc:spChg>
        <pc:spChg chg="del">
          <ac:chgData name="Elshad Hajiyev" userId="4ff5bd41dd3fb9fd" providerId="LiveId" clId="{E22A5C2A-CFBF-46BD-9CFC-C25977895625}" dt="2020-08-20T20:51:05.629" v="562" actId="478"/>
          <ac:spMkLst>
            <pc:docMk/>
            <pc:sldMk cId="4089379335" sldId="428"/>
            <ac:spMk id="29" creationId="{F636DEAE-3F70-441A-9975-F60C9FAB2512}"/>
          </ac:spMkLst>
        </pc:spChg>
        <pc:spChg chg="del">
          <ac:chgData name="Elshad Hajiyev" userId="4ff5bd41dd3fb9fd" providerId="LiveId" clId="{E22A5C2A-CFBF-46BD-9CFC-C25977895625}" dt="2020-08-20T20:51:08.612" v="564" actId="478"/>
          <ac:spMkLst>
            <pc:docMk/>
            <pc:sldMk cId="4089379335" sldId="428"/>
            <ac:spMk id="35" creationId="{BE0441BA-B0A8-4748-B7A8-228D70BF40D9}"/>
          </ac:spMkLst>
        </pc:spChg>
        <pc:graphicFrameChg chg="add mod modGraphic">
          <ac:chgData name="Elshad Hajiyev" userId="4ff5bd41dd3fb9fd" providerId="LiveId" clId="{E22A5C2A-CFBF-46BD-9CFC-C25977895625}" dt="2020-08-21T07:07:31.845" v="834" actId="20577"/>
          <ac:graphicFrameMkLst>
            <pc:docMk/>
            <pc:sldMk cId="4089379335" sldId="428"/>
            <ac:graphicFrameMk id="3" creationId="{EAA42E51-1E93-4D00-B25D-1067D926522B}"/>
          </ac:graphicFrameMkLst>
        </pc:graphicFrameChg>
        <pc:picChg chg="add mod">
          <ac:chgData name="Elshad Hajiyev" userId="4ff5bd41dd3fb9fd" providerId="LiveId" clId="{E22A5C2A-CFBF-46BD-9CFC-C25977895625}" dt="2020-08-21T14:00:45.330" v="1136" actId="1038"/>
          <ac:picMkLst>
            <pc:docMk/>
            <pc:sldMk cId="4089379335" sldId="428"/>
            <ac:picMk id="6" creationId="{D2112F03-E1CF-45E8-92A2-72A7E1B2752D}"/>
          </ac:picMkLst>
        </pc:picChg>
        <pc:picChg chg="add mod">
          <ac:chgData name="Elshad Hajiyev" userId="4ff5bd41dd3fb9fd" providerId="LiveId" clId="{E22A5C2A-CFBF-46BD-9CFC-C25977895625}" dt="2020-08-21T14:00:45.330" v="1136" actId="1038"/>
          <ac:picMkLst>
            <pc:docMk/>
            <pc:sldMk cId="4089379335" sldId="428"/>
            <ac:picMk id="13" creationId="{8EE97DDA-1DDC-4468-8222-19B68B7F5F4F}"/>
          </ac:picMkLst>
        </pc:picChg>
        <pc:picChg chg="add mod">
          <ac:chgData name="Elshad Hajiyev" userId="4ff5bd41dd3fb9fd" providerId="LiveId" clId="{E22A5C2A-CFBF-46BD-9CFC-C25977895625}" dt="2020-08-21T14:00:45.330" v="1136" actId="1038"/>
          <ac:picMkLst>
            <pc:docMk/>
            <pc:sldMk cId="4089379335" sldId="428"/>
            <ac:picMk id="14" creationId="{32FA0BF0-F367-4EA1-B106-4802FDFF094F}"/>
          </ac:picMkLst>
        </pc:picChg>
        <pc:picChg chg="add mod">
          <ac:chgData name="Elshad Hajiyev" userId="4ff5bd41dd3fb9fd" providerId="LiveId" clId="{E22A5C2A-CFBF-46BD-9CFC-C25977895625}" dt="2020-08-21T14:00:45.330" v="1136" actId="1038"/>
          <ac:picMkLst>
            <pc:docMk/>
            <pc:sldMk cId="4089379335" sldId="428"/>
            <ac:picMk id="15" creationId="{64958050-8192-4519-BD76-2007A7EA5E40}"/>
          </ac:picMkLst>
        </pc:picChg>
        <pc:picChg chg="add mod">
          <ac:chgData name="Elshad Hajiyev" userId="4ff5bd41dd3fb9fd" providerId="LiveId" clId="{E22A5C2A-CFBF-46BD-9CFC-C25977895625}" dt="2020-08-21T14:00:45.330" v="1136" actId="1038"/>
          <ac:picMkLst>
            <pc:docMk/>
            <pc:sldMk cId="4089379335" sldId="428"/>
            <ac:picMk id="16" creationId="{629E211F-42D1-40B1-A1CA-C2C7946233EE}"/>
          </ac:picMkLst>
        </pc:picChg>
        <pc:picChg chg="add mod">
          <ac:chgData name="Elshad Hajiyev" userId="4ff5bd41dd3fb9fd" providerId="LiveId" clId="{E22A5C2A-CFBF-46BD-9CFC-C25977895625}" dt="2020-08-21T14:00:45.330" v="1136" actId="1038"/>
          <ac:picMkLst>
            <pc:docMk/>
            <pc:sldMk cId="4089379335" sldId="428"/>
            <ac:picMk id="17" creationId="{38C6550C-218D-4B0F-96F0-B883BD03D618}"/>
          </ac:picMkLst>
        </pc:picChg>
        <pc:picChg chg="add mod">
          <ac:chgData name="Elshad Hajiyev" userId="4ff5bd41dd3fb9fd" providerId="LiveId" clId="{E22A5C2A-CFBF-46BD-9CFC-C25977895625}" dt="2020-08-21T14:00:45.330" v="1136" actId="1038"/>
          <ac:picMkLst>
            <pc:docMk/>
            <pc:sldMk cId="4089379335" sldId="428"/>
            <ac:picMk id="18" creationId="{0962B210-0C4D-49E8-BE02-09F3FF11E248}"/>
          </ac:picMkLst>
        </pc:picChg>
        <pc:picChg chg="add mod">
          <ac:chgData name="Elshad Hajiyev" userId="4ff5bd41dd3fb9fd" providerId="LiveId" clId="{E22A5C2A-CFBF-46BD-9CFC-C25977895625}" dt="2020-08-21T14:00:45.330" v="1136" actId="1038"/>
          <ac:picMkLst>
            <pc:docMk/>
            <pc:sldMk cId="4089379335" sldId="428"/>
            <ac:picMk id="19" creationId="{9EA02360-07DC-4144-97AE-9164F3F3ABDE}"/>
          </ac:picMkLst>
        </pc:picChg>
        <pc:picChg chg="add mod">
          <ac:chgData name="Elshad Hajiyev" userId="4ff5bd41dd3fb9fd" providerId="LiveId" clId="{E22A5C2A-CFBF-46BD-9CFC-C25977895625}" dt="2020-08-21T14:00:45.330" v="1136" actId="1038"/>
          <ac:picMkLst>
            <pc:docMk/>
            <pc:sldMk cId="4089379335" sldId="428"/>
            <ac:picMk id="20" creationId="{36590BC9-CCF5-40C8-9868-1DD4C9439BE8}"/>
          </ac:picMkLst>
        </pc:picChg>
        <pc:picChg chg="add mod">
          <ac:chgData name="Elshad Hajiyev" userId="4ff5bd41dd3fb9fd" providerId="LiveId" clId="{E22A5C2A-CFBF-46BD-9CFC-C25977895625}" dt="2020-08-21T14:00:45.330" v="1136" actId="1038"/>
          <ac:picMkLst>
            <pc:docMk/>
            <pc:sldMk cId="4089379335" sldId="428"/>
            <ac:picMk id="21" creationId="{AF8E13C8-D313-4D0C-942E-0CAF8F1F1982}"/>
          </ac:picMkLst>
        </pc:picChg>
        <pc:picChg chg="add mod">
          <ac:chgData name="Elshad Hajiyev" userId="4ff5bd41dd3fb9fd" providerId="LiveId" clId="{E22A5C2A-CFBF-46BD-9CFC-C25977895625}" dt="2020-08-21T14:00:45.330" v="1136" actId="1038"/>
          <ac:picMkLst>
            <pc:docMk/>
            <pc:sldMk cId="4089379335" sldId="428"/>
            <ac:picMk id="22" creationId="{D60EA3A0-C683-4F8E-91A4-2355C2ABFD49}"/>
          </ac:picMkLst>
        </pc:picChg>
        <pc:picChg chg="add mod">
          <ac:chgData name="Elshad Hajiyev" userId="4ff5bd41dd3fb9fd" providerId="LiveId" clId="{E22A5C2A-CFBF-46BD-9CFC-C25977895625}" dt="2020-08-21T14:00:45.330" v="1136" actId="1038"/>
          <ac:picMkLst>
            <pc:docMk/>
            <pc:sldMk cId="4089379335" sldId="428"/>
            <ac:picMk id="23" creationId="{A5210D51-E37D-4F61-9E0F-C7589FC87CEA}"/>
          </ac:picMkLst>
        </pc:picChg>
        <pc:picChg chg="add mod">
          <ac:chgData name="Elshad Hajiyev" userId="4ff5bd41dd3fb9fd" providerId="LiveId" clId="{E22A5C2A-CFBF-46BD-9CFC-C25977895625}" dt="2020-08-21T14:00:45.330" v="1136" actId="1038"/>
          <ac:picMkLst>
            <pc:docMk/>
            <pc:sldMk cId="4089379335" sldId="428"/>
            <ac:picMk id="24" creationId="{0C9989DC-5111-4EA4-A7D7-DB9FE7D7609F}"/>
          </ac:picMkLst>
        </pc:picChg>
        <pc:picChg chg="del">
          <ac:chgData name="Elshad Hajiyev" userId="4ff5bd41dd3fb9fd" providerId="LiveId" clId="{E22A5C2A-CFBF-46BD-9CFC-C25977895625}" dt="2020-08-20T20:51:07.749" v="563" actId="478"/>
          <ac:picMkLst>
            <pc:docMk/>
            <pc:sldMk cId="4089379335" sldId="428"/>
            <ac:picMk id="25" creationId="{F2DF7CF9-9E00-40DF-94D9-A37C7CEECB3E}"/>
          </ac:picMkLst>
        </pc:picChg>
        <pc:picChg chg="del">
          <ac:chgData name="Elshad Hajiyev" userId="4ff5bd41dd3fb9fd" providerId="LiveId" clId="{E22A5C2A-CFBF-46BD-9CFC-C25977895625}" dt="2020-08-20T20:51:03.159" v="561" actId="478"/>
          <ac:picMkLst>
            <pc:docMk/>
            <pc:sldMk cId="4089379335" sldId="428"/>
            <ac:picMk id="27" creationId="{1BF5054C-EB39-41CA-8711-8D4B32CF9B28}"/>
          </ac:picMkLst>
        </pc:picChg>
        <pc:picChg chg="add mod">
          <ac:chgData name="Elshad Hajiyev" userId="4ff5bd41dd3fb9fd" providerId="LiveId" clId="{E22A5C2A-CFBF-46BD-9CFC-C25977895625}" dt="2020-08-21T14:00:45.330" v="1136" actId="1038"/>
          <ac:picMkLst>
            <pc:docMk/>
            <pc:sldMk cId="4089379335" sldId="428"/>
            <ac:picMk id="28" creationId="{21A909F4-17E4-48AA-999C-D7BBE64CE4EB}"/>
          </ac:picMkLst>
        </pc:picChg>
        <pc:picChg chg="add mod">
          <ac:chgData name="Elshad Hajiyev" userId="4ff5bd41dd3fb9fd" providerId="LiveId" clId="{E22A5C2A-CFBF-46BD-9CFC-C25977895625}" dt="2020-08-21T14:00:45.330" v="1136" actId="1038"/>
          <ac:picMkLst>
            <pc:docMk/>
            <pc:sldMk cId="4089379335" sldId="428"/>
            <ac:picMk id="30" creationId="{191DEC2C-7789-4208-8292-D7125E438F9D}"/>
          </ac:picMkLst>
        </pc:picChg>
        <pc:picChg chg="add mod">
          <ac:chgData name="Elshad Hajiyev" userId="4ff5bd41dd3fb9fd" providerId="LiveId" clId="{E22A5C2A-CFBF-46BD-9CFC-C25977895625}" dt="2020-08-21T14:00:45.330" v="1136" actId="1038"/>
          <ac:picMkLst>
            <pc:docMk/>
            <pc:sldMk cId="4089379335" sldId="428"/>
            <ac:picMk id="31" creationId="{146BB1A7-2F7B-4DBA-9A7F-9D67BF286348}"/>
          </ac:picMkLst>
        </pc:picChg>
        <pc:picChg chg="add mod">
          <ac:chgData name="Elshad Hajiyev" userId="4ff5bd41dd3fb9fd" providerId="LiveId" clId="{E22A5C2A-CFBF-46BD-9CFC-C25977895625}" dt="2020-08-21T14:00:45.330" v="1136" actId="1038"/>
          <ac:picMkLst>
            <pc:docMk/>
            <pc:sldMk cId="4089379335" sldId="428"/>
            <ac:picMk id="32" creationId="{F2FC252A-2FC1-4E8C-935F-CD9C881E3C74}"/>
          </ac:picMkLst>
        </pc:picChg>
        <pc:picChg chg="add mod">
          <ac:chgData name="Elshad Hajiyev" userId="4ff5bd41dd3fb9fd" providerId="LiveId" clId="{E22A5C2A-CFBF-46BD-9CFC-C25977895625}" dt="2020-08-21T14:00:45.330" v="1136" actId="1038"/>
          <ac:picMkLst>
            <pc:docMk/>
            <pc:sldMk cId="4089379335" sldId="428"/>
            <ac:picMk id="33" creationId="{C35A85B7-850D-4DDF-A830-1E4DF3783C25}"/>
          </ac:picMkLst>
        </pc:picChg>
        <pc:picChg chg="add mod">
          <ac:chgData name="Elshad Hajiyev" userId="4ff5bd41dd3fb9fd" providerId="LiveId" clId="{E22A5C2A-CFBF-46BD-9CFC-C25977895625}" dt="2020-08-21T14:00:45.330" v="1136" actId="1038"/>
          <ac:picMkLst>
            <pc:docMk/>
            <pc:sldMk cId="4089379335" sldId="428"/>
            <ac:picMk id="34" creationId="{6793F5D9-FE22-4AD6-BDCA-00A7CC58BC9C}"/>
          </ac:picMkLst>
        </pc:picChg>
        <pc:picChg chg="add mod">
          <ac:chgData name="Elshad Hajiyev" userId="4ff5bd41dd3fb9fd" providerId="LiveId" clId="{E22A5C2A-CFBF-46BD-9CFC-C25977895625}" dt="2020-08-21T14:00:45.330" v="1136" actId="1038"/>
          <ac:picMkLst>
            <pc:docMk/>
            <pc:sldMk cId="4089379335" sldId="428"/>
            <ac:picMk id="36" creationId="{E23CD710-675B-4983-93C2-CE4675EB5BF5}"/>
          </ac:picMkLst>
        </pc:picChg>
        <pc:picChg chg="add mod">
          <ac:chgData name="Elshad Hajiyev" userId="4ff5bd41dd3fb9fd" providerId="LiveId" clId="{E22A5C2A-CFBF-46BD-9CFC-C25977895625}" dt="2020-08-21T14:00:45.330" v="1136" actId="1038"/>
          <ac:picMkLst>
            <pc:docMk/>
            <pc:sldMk cId="4089379335" sldId="428"/>
            <ac:picMk id="37" creationId="{EA1CC427-6392-4C6E-AE76-24AE2C21A5DF}"/>
          </ac:picMkLst>
        </pc:picChg>
        <pc:picChg chg="add del mod">
          <ac:chgData name="Elshad Hajiyev" userId="4ff5bd41dd3fb9fd" providerId="LiveId" clId="{E22A5C2A-CFBF-46BD-9CFC-C25977895625}" dt="2020-08-21T07:12:39.093" v="860" actId="478"/>
          <ac:picMkLst>
            <pc:docMk/>
            <pc:sldMk cId="4089379335" sldId="428"/>
            <ac:picMk id="38" creationId="{692EAA51-0D38-4710-A1DF-865D49CA7600}"/>
          </ac:picMkLst>
        </pc:picChg>
        <pc:picChg chg="add mod">
          <ac:chgData name="Elshad Hajiyev" userId="4ff5bd41dd3fb9fd" providerId="LiveId" clId="{E22A5C2A-CFBF-46BD-9CFC-C25977895625}" dt="2020-08-21T14:00:45.330" v="1136" actId="1038"/>
          <ac:picMkLst>
            <pc:docMk/>
            <pc:sldMk cId="4089379335" sldId="428"/>
            <ac:picMk id="39" creationId="{50A0CEB5-2FD8-4417-BAC9-08B813B50288}"/>
          </ac:picMkLst>
        </pc:picChg>
        <pc:picChg chg="add mod">
          <ac:chgData name="Elshad Hajiyev" userId="4ff5bd41dd3fb9fd" providerId="LiveId" clId="{E22A5C2A-CFBF-46BD-9CFC-C25977895625}" dt="2020-08-21T14:00:45.330" v="1136" actId="1038"/>
          <ac:picMkLst>
            <pc:docMk/>
            <pc:sldMk cId="4089379335" sldId="428"/>
            <ac:picMk id="40" creationId="{00DF546D-9CEC-421F-96F6-E375A9224F79}"/>
          </ac:picMkLst>
        </pc:picChg>
        <pc:picChg chg="add mod">
          <ac:chgData name="Elshad Hajiyev" userId="4ff5bd41dd3fb9fd" providerId="LiveId" clId="{E22A5C2A-CFBF-46BD-9CFC-C25977895625}" dt="2020-08-21T14:00:45.330" v="1136" actId="1038"/>
          <ac:picMkLst>
            <pc:docMk/>
            <pc:sldMk cId="4089379335" sldId="428"/>
            <ac:picMk id="41" creationId="{AEF208DF-7AD3-449E-BAE9-EE531D4E95F8}"/>
          </ac:picMkLst>
        </pc:picChg>
        <pc:picChg chg="add mod">
          <ac:chgData name="Elshad Hajiyev" userId="4ff5bd41dd3fb9fd" providerId="LiveId" clId="{E22A5C2A-CFBF-46BD-9CFC-C25977895625}" dt="2020-08-21T14:00:45.330" v="1136" actId="1038"/>
          <ac:picMkLst>
            <pc:docMk/>
            <pc:sldMk cId="4089379335" sldId="428"/>
            <ac:picMk id="42" creationId="{98A511EA-A1D4-4904-8FC6-D5B59FCD082E}"/>
          </ac:picMkLst>
        </pc:picChg>
        <pc:picChg chg="add mod">
          <ac:chgData name="Elshad Hajiyev" userId="4ff5bd41dd3fb9fd" providerId="LiveId" clId="{E22A5C2A-CFBF-46BD-9CFC-C25977895625}" dt="2020-08-21T14:00:45.330" v="1136" actId="1038"/>
          <ac:picMkLst>
            <pc:docMk/>
            <pc:sldMk cId="4089379335" sldId="428"/>
            <ac:picMk id="43" creationId="{B0089799-376C-4F2E-9CE8-9B98D1C79C85}"/>
          </ac:picMkLst>
        </pc:picChg>
        <pc:picChg chg="add mod">
          <ac:chgData name="Elshad Hajiyev" userId="4ff5bd41dd3fb9fd" providerId="LiveId" clId="{E22A5C2A-CFBF-46BD-9CFC-C25977895625}" dt="2020-08-21T14:00:45.330" v="1136" actId="1038"/>
          <ac:picMkLst>
            <pc:docMk/>
            <pc:sldMk cId="4089379335" sldId="428"/>
            <ac:picMk id="44" creationId="{17DC4605-256E-48C3-8ADC-B3868218EFB1}"/>
          </ac:picMkLst>
        </pc:picChg>
        <pc:picChg chg="add mod">
          <ac:chgData name="Elshad Hajiyev" userId="4ff5bd41dd3fb9fd" providerId="LiveId" clId="{E22A5C2A-CFBF-46BD-9CFC-C25977895625}" dt="2020-08-21T14:00:45.330" v="1136" actId="1038"/>
          <ac:picMkLst>
            <pc:docMk/>
            <pc:sldMk cId="4089379335" sldId="428"/>
            <ac:picMk id="45" creationId="{98285970-03B9-4D12-95E3-7AEFDAC456A9}"/>
          </ac:picMkLst>
        </pc:picChg>
        <pc:picChg chg="add mod">
          <ac:chgData name="Elshad Hajiyev" userId="4ff5bd41dd3fb9fd" providerId="LiveId" clId="{E22A5C2A-CFBF-46BD-9CFC-C25977895625}" dt="2020-08-21T14:00:45.330" v="1136" actId="1038"/>
          <ac:picMkLst>
            <pc:docMk/>
            <pc:sldMk cId="4089379335" sldId="428"/>
            <ac:picMk id="46" creationId="{24224E4F-1AF5-43B2-B5C7-D395A8AA3D1F}"/>
          </ac:picMkLst>
        </pc:picChg>
        <pc:picChg chg="add del mod">
          <ac:chgData name="Elshad Hajiyev" userId="4ff5bd41dd3fb9fd" providerId="LiveId" clId="{E22A5C2A-CFBF-46BD-9CFC-C25977895625}" dt="2020-08-21T07:13:01.753" v="862" actId="478"/>
          <ac:picMkLst>
            <pc:docMk/>
            <pc:sldMk cId="4089379335" sldId="428"/>
            <ac:picMk id="47" creationId="{9EECC7CA-E113-4298-A5A7-BF052373CBD2}"/>
          </ac:picMkLst>
        </pc:picChg>
        <pc:picChg chg="add mod">
          <ac:chgData name="Elshad Hajiyev" userId="4ff5bd41dd3fb9fd" providerId="LiveId" clId="{E22A5C2A-CFBF-46BD-9CFC-C25977895625}" dt="2020-08-21T14:00:45.330" v="1136" actId="1038"/>
          <ac:picMkLst>
            <pc:docMk/>
            <pc:sldMk cId="4089379335" sldId="428"/>
            <ac:picMk id="48" creationId="{6B89F0F4-1042-47A5-8855-855322B707BA}"/>
          </ac:picMkLst>
        </pc:picChg>
        <pc:picChg chg="add mod">
          <ac:chgData name="Elshad Hajiyev" userId="4ff5bd41dd3fb9fd" providerId="LiveId" clId="{E22A5C2A-CFBF-46BD-9CFC-C25977895625}" dt="2020-08-21T14:00:45.330" v="1136" actId="1038"/>
          <ac:picMkLst>
            <pc:docMk/>
            <pc:sldMk cId="4089379335" sldId="428"/>
            <ac:picMk id="49" creationId="{A97259CB-FC50-47BE-A6DB-80343FDBA976}"/>
          </ac:picMkLst>
        </pc:picChg>
        <pc:picChg chg="add mod">
          <ac:chgData name="Elshad Hajiyev" userId="4ff5bd41dd3fb9fd" providerId="LiveId" clId="{E22A5C2A-CFBF-46BD-9CFC-C25977895625}" dt="2020-08-21T14:00:45.330" v="1136" actId="1038"/>
          <ac:picMkLst>
            <pc:docMk/>
            <pc:sldMk cId="4089379335" sldId="428"/>
            <ac:picMk id="50" creationId="{AA6FA81D-19B6-40BE-9390-C09CBB362D91}"/>
          </ac:picMkLst>
        </pc:picChg>
        <pc:picChg chg="add mod">
          <ac:chgData name="Elshad Hajiyev" userId="4ff5bd41dd3fb9fd" providerId="LiveId" clId="{E22A5C2A-CFBF-46BD-9CFC-C25977895625}" dt="2020-08-21T14:00:45.330" v="1136" actId="1038"/>
          <ac:picMkLst>
            <pc:docMk/>
            <pc:sldMk cId="4089379335" sldId="428"/>
            <ac:picMk id="51" creationId="{FB64A49F-6078-4F35-9C2A-2E8BA3972DD7}"/>
          </ac:picMkLst>
        </pc:picChg>
        <pc:picChg chg="add del mod">
          <ac:chgData name="Elshad Hajiyev" userId="4ff5bd41dd3fb9fd" providerId="LiveId" clId="{E22A5C2A-CFBF-46BD-9CFC-C25977895625}" dt="2020-08-21T07:13:38.221" v="865" actId="478"/>
          <ac:picMkLst>
            <pc:docMk/>
            <pc:sldMk cId="4089379335" sldId="428"/>
            <ac:picMk id="52" creationId="{46CE7C53-8BF5-4009-B0AA-6A8E47B2F55D}"/>
          </ac:picMkLst>
        </pc:picChg>
        <pc:picChg chg="add mod">
          <ac:chgData name="Elshad Hajiyev" userId="4ff5bd41dd3fb9fd" providerId="LiveId" clId="{E22A5C2A-CFBF-46BD-9CFC-C25977895625}" dt="2020-08-21T14:00:45.330" v="1136" actId="1038"/>
          <ac:picMkLst>
            <pc:docMk/>
            <pc:sldMk cId="4089379335" sldId="428"/>
            <ac:picMk id="53" creationId="{1161CAC1-9D05-4ECC-8FC3-4BA241BD0E10}"/>
          </ac:picMkLst>
        </pc:picChg>
      </pc:sldChg>
      <pc:sldChg chg="add">
        <pc:chgData name="Elshad Hajiyev" userId="4ff5bd41dd3fb9fd" providerId="LiveId" clId="{E22A5C2A-CFBF-46BD-9CFC-C25977895625}" dt="2020-08-21T14:10:46.114" v="1178"/>
        <pc:sldMkLst>
          <pc:docMk/>
          <pc:sldMk cId="3375931973" sldId="429"/>
        </pc:sldMkLst>
      </pc:sldChg>
      <pc:sldChg chg="addSp delSp modSp add mod ord">
        <pc:chgData name="Elshad Hajiyev" userId="4ff5bd41dd3fb9fd" providerId="LiveId" clId="{E22A5C2A-CFBF-46BD-9CFC-C25977895625}" dt="2020-08-27T15:46:28.607" v="3007" actId="20577"/>
        <pc:sldMkLst>
          <pc:docMk/>
          <pc:sldMk cId="2875216877" sldId="430"/>
        </pc:sldMkLst>
        <pc:spChg chg="mod">
          <ac:chgData name="Elshad Hajiyev" userId="4ff5bd41dd3fb9fd" providerId="LiveId" clId="{E22A5C2A-CFBF-46BD-9CFC-C25977895625}" dt="2020-08-21T16:04:24.104" v="2704" actId="1036"/>
          <ac:spMkLst>
            <pc:docMk/>
            <pc:sldMk cId="2875216877" sldId="430"/>
            <ac:spMk id="2" creationId="{00000000-0000-0000-0000-000000000000}"/>
          </ac:spMkLst>
        </pc:spChg>
        <pc:spChg chg="add mod">
          <ac:chgData name="Elshad Hajiyev" userId="4ff5bd41dd3fb9fd" providerId="LiveId" clId="{E22A5C2A-CFBF-46BD-9CFC-C25977895625}" dt="2020-08-21T16:04:18.761" v="2686" actId="1035"/>
          <ac:spMkLst>
            <pc:docMk/>
            <pc:sldMk cId="2875216877" sldId="430"/>
            <ac:spMk id="8" creationId="{4A725394-7F6A-4305-A31C-E4DE3704E05D}"/>
          </ac:spMkLst>
        </pc:spChg>
        <pc:spChg chg="add mod">
          <ac:chgData name="Elshad Hajiyev" userId="4ff5bd41dd3fb9fd" providerId="LiveId" clId="{E22A5C2A-CFBF-46BD-9CFC-C25977895625}" dt="2020-08-21T16:04:18.761" v="2686" actId="1035"/>
          <ac:spMkLst>
            <pc:docMk/>
            <pc:sldMk cId="2875216877" sldId="430"/>
            <ac:spMk id="9" creationId="{2765EC59-7D7B-440E-A5A0-322551C56E8F}"/>
          </ac:spMkLst>
        </pc:spChg>
        <pc:spChg chg="del">
          <ac:chgData name="Elshad Hajiyev" userId="4ff5bd41dd3fb9fd" providerId="LiveId" clId="{E22A5C2A-CFBF-46BD-9CFC-C25977895625}" dt="2020-08-21T15:44:02.326" v="1369" actId="478"/>
          <ac:spMkLst>
            <pc:docMk/>
            <pc:sldMk cId="2875216877" sldId="430"/>
            <ac:spMk id="14" creationId="{00000000-0000-0000-0000-000000000000}"/>
          </ac:spMkLst>
        </pc:spChg>
        <pc:spChg chg="del">
          <ac:chgData name="Elshad Hajiyev" userId="4ff5bd41dd3fb9fd" providerId="LiveId" clId="{E22A5C2A-CFBF-46BD-9CFC-C25977895625}" dt="2020-08-21T15:44:02.326" v="1369" actId="478"/>
          <ac:spMkLst>
            <pc:docMk/>
            <pc:sldMk cId="2875216877" sldId="430"/>
            <ac:spMk id="15" creationId="{00000000-0000-0000-0000-000000000000}"/>
          </ac:spMkLst>
        </pc:spChg>
        <pc:spChg chg="del">
          <ac:chgData name="Elshad Hajiyev" userId="4ff5bd41dd3fb9fd" providerId="LiveId" clId="{E22A5C2A-CFBF-46BD-9CFC-C25977895625}" dt="2020-08-21T15:44:02.326" v="1369" actId="478"/>
          <ac:spMkLst>
            <pc:docMk/>
            <pc:sldMk cId="2875216877" sldId="430"/>
            <ac:spMk id="16" creationId="{00000000-0000-0000-0000-000000000000}"/>
          </ac:spMkLst>
        </pc:spChg>
        <pc:spChg chg="del">
          <ac:chgData name="Elshad Hajiyev" userId="4ff5bd41dd3fb9fd" providerId="LiveId" clId="{E22A5C2A-CFBF-46BD-9CFC-C25977895625}" dt="2020-08-21T15:44:02.326" v="1369" actId="478"/>
          <ac:spMkLst>
            <pc:docMk/>
            <pc:sldMk cId="2875216877" sldId="430"/>
            <ac:spMk id="17" creationId="{00000000-0000-0000-0000-000000000000}"/>
          </ac:spMkLst>
        </pc:spChg>
        <pc:spChg chg="del">
          <ac:chgData name="Elshad Hajiyev" userId="4ff5bd41dd3fb9fd" providerId="LiveId" clId="{E22A5C2A-CFBF-46BD-9CFC-C25977895625}" dt="2020-08-21T15:44:04.365" v="1371" actId="478"/>
          <ac:spMkLst>
            <pc:docMk/>
            <pc:sldMk cId="2875216877" sldId="430"/>
            <ac:spMk id="18" creationId="{00000000-0000-0000-0000-000000000000}"/>
          </ac:spMkLst>
        </pc:spChg>
        <pc:spChg chg="del">
          <ac:chgData name="Elshad Hajiyev" userId="4ff5bd41dd3fb9fd" providerId="LiveId" clId="{E22A5C2A-CFBF-46BD-9CFC-C25977895625}" dt="2020-08-21T15:44:00.068" v="1368" actId="478"/>
          <ac:spMkLst>
            <pc:docMk/>
            <pc:sldMk cId="2875216877" sldId="430"/>
            <ac:spMk id="19" creationId="{00000000-0000-0000-0000-000000000000}"/>
          </ac:spMkLst>
        </pc:spChg>
        <pc:spChg chg="del">
          <ac:chgData name="Elshad Hajiyev" userId="4ff5bd41dd3fb9fd" providerId="LiveId" clId="{E22A5C2A-CFBF-46BD-9CFC-C25977895625}" dt="2020-08-21T15:44:03.933" v="1370" actId="478"/>
          <ac:spMkLst>
            <pc:docMk/>
            <pc:sldMk cId="2875216877" sldId="430"/>
            <ac:spMk id="20" creationId="{00000000-0000-0000-0000-000000000000}"/>
          </ac:spMkLst>
        </pc:spChg>
        <pc:spChg chg="del">
          <ac:chgData name="Elshad Hajiyev" userId="4ff5bd41dd3fb9fd" providerId="LiveId" clId="{E22A5C2A-CFBF-46BD-9CFC-C25977895625}" dt="2020-08-21T15:43:59.484" v="1367" actId="478"/>
          <ac:spMkLst>
            <pc:docMk/>
            <pc:sldMk cId="2875216877" sldId="430"/>
            <ac:spMk id="21" creationId="{00000000-0000-0000-0000-000000000000}"/>
          </ac:spMkLst>
        </pc:spChg>
        <pc:spChg chg="del">
          <ac:chgData name="Elshad Hajiyev" userId="4ff5bd41dd3fb9fd" providerId="LiveId" clId="{E22A5C2A-CFBF-46BD-9CFC-C25977895625}" dt="2020-08-21T15:43:57.646" v="1364" actId="478"/>
          <ac:spMkLst>
            <pc:docMk/>
            <pc:sldMk cId="2875216877" sldId="430"/>
            <ac:spMk id="22" creationId="{00000000-0000-0000-0000-000000000000}"/>
          </ac:spMkLst>
        </pc:spChg>
        <pc:spChg chg="del">
          <ac:chgData name="Elshad Hajiyev" userId="4ff5bd41dd3fb9fd" providerId="LiveId" clId="{E22A5C2A-CFBF-46BD-9CFC-C25977895625}" dt="2020-08-21T15:43:56.733" v="1363" actId="478"/>
          <ac:spMkLst>
            <pc:docMk/>
            <pc:sldMk cId="2875216877" sldId="430"/>
            <ac:spMk id="23" creationId="{00000000-0000-0000-0000-000000000000}"/>
          </ac:spMkLst>
        </pc:spChg>
        <pc:spChg chg="del">
          <ac:chgData name="Elshad Hajiyev" userId="4ff5bd41dd3fb9fd" providerId="LiveId" clId="{E22A5C2A-CFBF-46BD-9CFC-C25977895625}" dt="2020-08-21T15:44:02.326" v="1369" actId="478"/>
          <ac:spMkLst>
            <pc:docMk/>
            <pc:sldMk cId="2875216877" sldId="430"/>
            <ac:spMk id="24" creationId="{00000000-0000-0000-0000-000000000000}"/>
          </ac:spMkLst>
        </pc:spChg>
        <pc:spChg chg="del">
          <ac:chgData name="Elshad Hajiyev" userId="4ff5bd41dd3fb9fd" providerId="LiveId" clId="{E22A5C2A-CFBF-46BD-9CFC-C25977895625}" dt="2020-08-21T15:44:02.326" v="1369" actId="478"/>
          <ac:spMkLst>
            <pc:docMk/>
            <pc:sldMk cId="2875216877" sldId="430"/>
            <ac:spMk id="25" creationId="{00000000-0000-0000-0000-000000000000}"/>
          </ac:spMkLst>
        </pc:spChg>
        <pc:spChg chg="del">
          <ac:chgData name="Elshad Hajiyev" userId="4ff5bd41dd3fb9fd" providerId="LiveId" clId="{E22A5C2A-CFBF-46BD-9CFC-C25977895625}" dt="2020-08-21T15:44:02.326" v="1369" actId="478"/>
          <ac:spMkLst>
            <pc:docMk/>
            <pc:sldMk cId="2875216877" sldId="430"/>
            <ac:spMk id="26" creationId="{00000000-0000-0000-0000-000000000000}"/>
          </ac:spMkLst>
        </pc:spChg>
        <pc:spChg chg="del">
          <ac:chgData name="Elshad Hajiyev" userId="4ff5bd41dd3fb9fd" providerId="LiveId" clId="{E22A5C2A-CFBF-46BD-9CFC-C25977895625}" dt="2020-08-21T15:44:02.326" v="1369" actId="478"/>
          <ac:spMkLst>
            <pc:docMk/>
            <pc:sldMk cId="2875216877" sldId="430"/>
            <ac:spMk id="27" creationId="{00000000-0000-0000-0000-000000000000}"/>
          </ac:spMkLst>
        </pc:spChg>
        <pc:spChg chg="del mod">
          <ac:chgData name="Elshad Hajiyev" userId="4ff5bd41dd3fb9fd" providerId="LiveId" clId="{E22A5C2A-CFBF-46BD-9CFC-C25977895625}" dt="2020-08-21T15:44:02.326" v="1369" actId="478"/>
          <ac:spMkLst>
            <pc:docMk/>
            <pc:sldMk cId="2875216877" sldId="430"/>
            <ac:spMk id="28" creationId="{00000000-0000-0000-0000-000000000000}"/>
          </ac:spMkLst>
        </pc:spChg>
        <pc:spChg chg="del">
          <ac:chgData name="Elshad Hajiyev" userId="4ff5bd41dd3fb9fd" providerId="LiveId" clId="{E22A5C2A-CFBF-46BD-9CFC-C25977895625}" dt="2020-08-21T15:44:02.326" v="1369" actId="478"/>
          <ac:spMkLst>
            <pc:docMk/>
            <pc:sldMk cId="2875216877" sldId="430"/>
            <ac:spMk id="29" creationId="{00000000-0000-0000-0000-000000000000}"/>
          </ac:spMkLst>
        </pc:spChg>
        <pc:spChg chg="del">
          <ac:chgData name="Elshad Hajiyev" userId="4ff5bd41dd3fb9fd" providerId="LiveId" clId="{E22A5C2A-CFBF-46BD-9CFC-C25977895625}" dt="2020-08-21T15:44:02.326" v="1369" actId="478"/>
          <ac:spMkLst>
            <pc:docMk/>
            <pc:sldMk cId="2875216877" sldId="430"/>
            <ac:spMk id="30" creationId="{00000000-0000-0000-0000-000000000000}"/>
          </ac:spMkLst>
        </pc:spChg>
        <pc:spChg chg="del">
          <ac:chgData name="Elshad Hajiyev" userId="4ff5bd41dd3fb9fd" providerId="LiveId" clId="{E22A5C2A-CFBF-46BD-9CFC-C25977895625}" dt="2020-08-21T15:44:02.326" v="1369" actId="478"/>
          <ac:spMkLst>
            <pc:docMk/>
            <pc:sldMk cId="2875216877" sldId="430"/>
            <ac:spMk id="31" creationId="{00000000-0000-0000-0000-000000000000}"/>
          </ac:spMkLst>
        </pc:spChg>
        <pc:spChg chg="del">
          <ac:chgData name="Elshad Hajiyev" userId="4ff5bd41dd3fb9fd" providerId="LiveId" clId="{E22A5C2A-CFBF-46BD-9CFC-C25977895625}" dt="2020-08-21T15:44:02.326" v="1369" actId="478"/>
          <ac:spMkLst>
            <pc:docMk/>
            <pc:sldMk cId="2875216877" sldId="430"/>
            <ac:spMk id="32" creationId="{00000000-0000-0000-0000-000000000000}"/>
          </ac:spMkLst>
        </pc:spChg>
        <pc:spChg chg="del">
          <ac:chgData name="Elshad Hajiyev" userId="4ff5bd41dd3fb9fd" providerId="LiveId" clId="{E22A5C2A-CFBF-46BD-9CFC-C25977895625}" dt="2020-08-21T15:44:02.326" v="1369" actId="478"/>
          <ac:spMkLst>
            <pc:docMk/>
            <pc:sldMk cId="2875216877" sldId="430"/>
            <ac:spMk id="33" creationId="{00000000-0000-0000-0000-000000000000}"/>
          </ac:spMkLst>
        </pc:spChg>
        <pc:spChg chg="mod">
          <ac:chgData name="Elshad Hajiyev" userId="4ff5bd41dd3fb9fd" providerId="LiveId" clId="{E22A5C2A-CFBF-46BD-9CFC-C25977895625}" dt="2020-08-27T15:42:24.384" v="2793" actId="20577"/>
          <ac:spMkLst>
            <pc:docMk/>
            <pc:sldMk cId="2875216877" sldId="430"/>
            <ac:spMk id="34" creationId="{00000000-0000-0000-0000-000000000000}"/>
          </ac:spMkLst>
        </pc:spChg>
        <pc:spChg chg="del">
          <ac:chgData name="Elshad Hajiyev" userId="4ff5bd41dd3fb9fd" providerId="LiveId" clId="{E22A5C2A-CFBF-46BD-9CFC-C25977895625}" dt="2020-08-21T15:44:02.326" v="1369" actId="478"/>
          <ac:spMkLst>
            <pc:docMk/>
            <pc:sldMk cId="2875216877" sldId="430"/>
            <ac:spMk id="35" creationId="{82E350D4-81FB-49AE-A499-DB10AE163E18}"/>
          </ac:spMkLst>
        </pc:spChg>
        <pc:spChg chg="del">
          <ac:chgData name="Elshad Hajiyev" userId="4ff5bd41dd3fb9fd" providerId="LiveId" clId="{E22A5C2A-CFBF-46BD-9CFC-C25977895625}" dt="2020-08-21T15:44:02.326" v="1369" actId="478"/>
          <ac:spMkLst>
            <pc:docMk/>
            <pc:sldMk cId="2875216877" sldId="430"/>
            <ac:spMk id="37" creationId="{006F6B74-860B-4BCB-B7F6-35C7CF229604}"/>
          </ac:spMkLst>
        </pc:spChg>
        <pc:spChg chg="add mod">
          <ac:chgData name="Elshad Hajiyev" userId="4ff5bd41dd3fb9fd" providerId="LiveId" clId="{E22A5C2A-CFBF-46BD-9CFC-C25977895625}" dt="2020-08-21T16:04:18.761" v="2686" actId="1035"/>
          <ac:spMkLst>
            <pc:docMk/>
            <pc:sldMk cId="2875216877" sldId="430"/>
            <ac:spMk id="38" creationId="{932A8439-0D8A-404C-A2AC-25568ADA549F}"/>
          </ac:spMkLst>
        </pc:spChg>
        <pc:spChg chg="add mod">
          <ac:chgData name="Elshad Hajiyev" userId="4ff5bd41dd3fb9fd" providerId="LiveId" clId="{E22A5C2A-CFBF-46BD-9CFC-C25977895625}" dt="2020-08-21T16:04:18.761" v="2686" actId="1035"/>
          <ac:spMkLst>
            <pc:docMk/>
            <pc:sldMk cId="2875216877" sldId="430"/>
            <ac:spMk id="39" creationId="{F9BA0895-BCB6-4584-9890-41EA474F821F}"/>
          </ac:spMkLst>
        </pc:spChg>
        <pc:spChg chg="add mod">
          <ac:chgData name="Elshad Hajiyev" userId="4ff5bd41dd3fb9fd" providerId="LiveId" clId="{E22A5C2A-CFBF-46BD-9CFC-C25977895625}" dt="2020-08-21T16:04:18.761" v="2686" actId="1035"/>
          <ac:spMkLst>
            <pc:docMk/>
            <pc:sldMk cId="2875216877" sldId="430"/>
            <ac:spMk id="40" creationId="{2931FAFC-8A15-41A5-9A1F-83D5FB6BE9CB}"/>
          </ac:spMkLst>
        </pc:spChg>
        <pc:spChg chg="add mod">
          <ac:chgData name="Elshad Hajiyev" userId="4ff5bd41dd3fb9fd" providerId="LiveId" clId="{E22A5C2A-CFBF-46BD-9CFC-C25977895625}" dt="2020-08-27T15:43:16.764" v="2794" actId="20577"/>
          <ac:spMkLst>
            <pc:docMk/>
            <pc:sldMk cId="2875216877" sldId="430"/>
            <ac:spMk id="41" creationId="{5D84C759-EC5C-4A93-A438-3899EB75C8EA}"/>
          </ac:spMkLst>
        </pc:spChg>
        <pc:spChg chg="add mod">
          <ac:chgData name="Elshad Hajiyev" userId="4ff5bd41dd3fb9fd" providerId="LiveId" clId="{E22A5C2A-CFBF-46BD-9CFC-C25977895625}" dt="2020-08-21T16:04:18.761" v="2686" actId="1035"/>
          <ac:spMkLst>
            <pc:docMk/>
            <pc:sldMk cId="2875216877" sldId="430"/>
            <ac:spMk id="43" creationId="{4B1DC196-8F95-4780-B32F-270093AACB15}"/>
          </ac:spMkLst>
        </pc:spChg>
        <pc:spChg chg="add mod">
          <ac:chgData name="Elshad Hajiyev" userId="4ff5bd41dd3fb9fd" providerId="LiveId" clId="{E22A5C2A-CFBF-46BD-9CFC-C25977895625}" dt="2020-08-21T16:04:18.761" v="2686" actId="1035"/>
          <ac:spMkLst>
            <pc:docMk/>
            <pc:sldMk cId="2875216877" sldId="430"/>
            <ac:spMk id="44" creationId="{E5BC73F6-5676-491E-99BA-5520152546E6}"/>
          </ac:spMkLst>
        </pc:spChg>
        <pc:spChg chg="add mod">
          <ac:chgData name="Elshad Hajiyev" userId="4ff5bd41dd3fb9fd" providerId="LiveId" clId="{E22A5C2A-CFBF-46BD-9CFC-C25977895625}" dt="2020-08-27T15:46:28.607" v="3007" actId="20577"/>
          <ac:spMkLst>
            <pc:docMk/>
            <pc:sldMk cId="2875216877" sldId="430"/>
            <ac:spMk id="48" creationId="{48186433-2D2C-4303-8D5A-B2A1171BFD45}"/>
          </ac:spMkLst>
        </pc:spChg>
        <pc:graphicFrameChg chg="add mod modGraphic">
          <ac:chgData name="Elshad Hajiyev" userId="4ff5bd41dd3fb9fd" providerId="LiveId" clId="{E22A5C2A-CFBF-46BD-9CFC-C25977895625}" dt="2020-08-21T16:04:18.761" v="2686" actId="1035"/>
          <ac:graphicFrameMkLst>
            <pc:docMk/>
            <pc:sldMk cId="2875216877" sldId="430"/>
            <ac:graphicFrameMk id="12" creationId="{5AAEDD33-EFEC-4C6A-9A6C-3B7C146B6873}"/>
          </ac:graphicFrameMkLst>
        </pc:graphicFrameChg>
        <pc:graphicFrameChg chg="add mod">
          <ac:chgData name="Elshad Hajiyev" userId="4ff5bd41dd3fb9fd" providerId="LiveId" clId="{E22A5C2A-CFBF-46BD-9CFC-C25977895625}" dt="2020-08-21T16:04:18.761" v="2686" actId="1035"/>
          <ac:graphicFrameMkLst>
            <pc:docMk/>
            <pc:sldMk cId="2875216877" sldId="430"/>
            <ac:graphicFrameMk id="13" creationId="{EDE82E14-D854-4C9E-9F17-2F35F63077EF}"/>
          </ac:graphicFrameMkLst>
        </pc:graphicFrameChg>
        <pc:graphicFrameChg chg="add del">
          <ac:chgData name="Elshad Hajiyev" userId="4ff5bd41dd3fb9fd" providerId="LiveId" clId="{E22A5C2A-CFBF-46BD-9CFC-C25977895625}" dt="2020-08-21T15:57:34.853" v="1916" actId="22"/>
          <ac:graphicFrameMkLst>
            <pc:docMk/>
            <pc:sldMk cId="2875216877" sldId="430"/>
            <ac:graphicFrameMk id="47" creationId="{6CF35F36-0E3F-4B09-98F4-3CC81230ABEF}"/>
          </ac:graphicFrameMkLst>
        </pc:graphicFrameChg>
        <pc:cxnChg chg="del">
          <ac:chgData name="Elshad Hajiyev" userId="4ff5bd41dd3fb9fd" providerId="LiveId" clId="{E22A5C2A-CFBF-46BD-9CFC-C25977895625}" dt="2020-08-21T15:44:02.326" v="1369" actId="478"/>
          <ac:cxnSpMkLst>
            <pc:docMk/>
            <pc:sldMk cId="2875216877" sldId="430"/>
            <ac:cxnSpMk id="3" creationId="{00000000-0000-0000-0000-000000000000}"/>
          </ac:cxnSpMkLst>
        </pc:cxnChg>
        <pc:cxnChg chg="del">
          <ac:chgData name="Elshad Hajiyev" userId="4ff5bd41dd3fb9fd" providerId="LiveId" clId="{E22A5C2A-CFBF-46BD-9CFC-C25977895625}" dt="2020-08-21T15:44:02.326" v="1369" actId="478"/>
          <ac:cxnSpMkLst>
            <pc:docMk/>
            <pc:sldMk cId="2875216877" sldId="430"/>
            <ac:cxnSpMk id="4" creationId="{00000000-0000-0000-0000-000000000000}"/>
          </ac:cxnSpMkLst>
        </pc:cxnChg>
        <pc:cxnChg chg="del">
          <ac:chgData name="Elshad Hajiyev" userId="4ff5bd41dd3fb9fd" providerId="LiveId" clId="{E22A5C2A-CFBF-46BD-9CFC-C25977895625}" dt="2020-08-21T15:44:02.326" v="1369" actId="478"/>
          <ac:cxnSpMkLst>
            <pc:docMk/>
            <pc:sldMk cId="2875216877" sldId="430"/>
            <ac:cxnSpMk id="5" creationId="{00000000-0000-0000-0000-000000000000}"/>
          </ac:cxnSpMkLst>
        </pc:cxnChg>
        <pc:cxnChg chg="del">
          <ac:chgData name="Elshad Hajiyev" userId="4ff5bd41dd3fb9fd" providerId="LiveId" clId="{E22A5C2A-CFBF-46BD-9CFC-C25977895625}" dt="2020-08-21T15:44:02.326" v="1369" actId="478"/>
          <ac:cxnSpMkLst>
            <pc:docMk/>
            <pc:sldMk cId="2875216877" sldId="430"/>
            <ac:cxnSpMk id="6" creationId="{00000000-0000-0000-0000-000000000000}"/>
          </ac:cxnSpMkLst>
        </pc:cxnChg>
        <pc:cxnChg chg="del">
          <ac:chgData name="Elshad Hajiyev" userId="4ff5bd41dd3fb9fd" providerId="LiveId" clId="{E22A5C2A-CFBF-46BD-9CFC-C25977895625}" dt="2020-08-21T15:43:58.813" v="1366" actId="478"/>
          <ac:cxnSpMkLst>
            <pc:docMk/>
            <pc:sldMk cId="2875216877" sldId="430"/>
            <ac:cxnSpMk id="7" creationId="{00000000-0000-0000-0000-000000000000}"/>
          </ac:cxnSpMkLst>
        </pc:cxnChg>
        <pc:cxnChg chg="add mod">
          <ac:chgData name="Elshad Hajiyev" userId="4ff5bd41dd3fb9fd" providerId="LiveId" clId="{E22A5C2A-CFBF-46BD-9CFC-C25977895625}" dt="2020-08-21T16:04:18.761" v="2686" actId="1035"/>
          <ac:cxnSpMkLst>
            <pc:docMk/>
            <pc:sldMk cId="2875216877" sldId="430"/>
            <ac:cxnSpMk id="11" creationId="{6889B823-8ABC-4179-AA56-C6DA51833817}"/>
          </ac:cxnSpMkLst>
        </pc:cxnChg>
        <pc:cxnChg chg="del">
          <ac:chgData name="Elshad Hajiyev" userId="4ff5bd41dd3fb9fd" providerId="LiveId" clId="{E22A5C2A-CFBF-46BD-9CFC-C25977895625}" dt="2020-08-21T15:44:02.326" v="1369" actId="478"/>
          <ac:cxnSpMkLst>
            <pc:docMk/>
            <pc:sldMk cId="2875216877" sldId="430"/>
            <ac:cxnSpMk id="36" creationId="{B1004145-CE7B-4039-8E29-004549B75DFF}"/>
          </ac:cxnSpMkLst>
        </pc:cxnChg>
        <pc:cxnChg chg="add mod">
          <ac:chgData name="Elshad Hajiyev" userId="4ff5bd41dd3fb9fd" providerId="LiveId" clId="{E22A5C2A-CFBF-46BD-9CFC-C25977895625}" dt="2020-08-21T16:04:18.761" v="2686" actId="1035"/>
          <ac:cxnSpMkLst>
            <pc:docMk/>
            <pc:sldMk cId="2875216877" sldId="430"/>
            <ac:cxnSpMk id="42" creationId="{D4AD299F-945D-440D-A22A-AE00D84E5E57}"/>
          </ac:cxnSpMkLst>
        </pc:cxnChg>
      </pc:sldChg>
      <pc:sldMasterChg chg="delSldLayout">
        <pc:chgData name="Elshad Hajiyev" userId="4ff5bd41dd3fb9fd" providerId="LiveId" clId="{E22A5C2A-CFBF-46BD-9CFC-C25977895625}" dt="2020-08-21T14:06:25.709" v="1176" actId="47"/>
        <pc:sldMasterMkLst>
          <pc:docMk/>
          <pc:sldMasterMk cId="1377184672" sldId="2147484005"/>
        </pc:sldMasterMkLst>
        <pc:sldLayoutChg chg="del">
          <pc:chgData name="Elshad Hajiyev" userId="4ff5bd41dd3fb9fd" providerId="LiveId" clId="{E22A5C2A-CFBF-46BD-9CFC-C25977895625}" dt="2020-08-21T14:06:25.709" v="1176" actId="47"/>
          <pc:sldLayoutMkLst>
            <pc:docMk/>
            <pc:sldMasterMk cId="1377184672" sldId="2147484005"/>
            <pc:sldLayoutMk cId="1539333947" sldId="2147484034"/>
          </pc:sldLayoutMkLst>
        </pc:sldLayoutChg>
      </pc:sldMasterChg>
    </pc:docChg>
  </pc:docChgLst>
  <pc:docChgLst>
    <pc:chgData name="Elshad Hajiyev" userId="4ff5bd41dd3fb9fd" providerId="LiveId" clId="{5598E24A-E5A9-456E-8686-10CDEDBB3F93}"/>
    <pc:docChg chg="undo redo custSel modSld modMainMaster">
      <pc:chgData name="Elshad Hajiyev" userId="4ff5bd41dd3fb9fd" providerId="LiveId" clId="{5598E24A-E5A9-456E-8686-10CDEDBB3F93}" dt="2020-08-26T15:14:14.446" v="137" actId="113"/>
      <pc:docMkLst>
        <pc:docMk/>
      </pc:docMkLst>
      <pc:sldChg chg="modSp mod">
        <pc:chgData name="Elshad Hajiyev" userId="4ff5bd41dd3fb9fd" providerId="LiveId" clId="{5598E24A-E5A9-456E-8686-10CDEDBB3F93}" dt="2020-08-25T15:56:35.091" v="109" actId="20577"/>
        <pc:sldMkLst>
          <pc:docMk/>
          <pc:sldMk cId="1139061615" sldId="288"/>
        </pc:sldMkLst>
        <pc:spChg chg="mod">
          <ac:chgData name="Elshad Hajiyev" userId="4ff5bd41dd3fb9fd" providerId="LiveId" clId="{5598E24A-E5A9-456E-8686-10CDEDBB3F93}" dt="2020-08-25T15:56:35.091" v="109" actId="20577"/>
          <ac:spMkLst>
            <pc:docMk/>
            <pc:sldMk cId="1139061615" sldId="288"/>
            <ac:spMk id="5" creationId="{84BC8CCE-52E6-4943-AD5D-3B97883855D6}"/>
          </ac:spMkLst>
        </pc:spChg>
      </pc:sldChg>
      <pc:sldChg chg="modSp">
        <pc:chgData name="Elshad Hajiyev" userId="4ff5bd41dd3fb9fd" providerId="LiveId" clId="{5598E24A-E5A9-456E-8686-10CDEDBB3F93}" dt="2020-08-24T15:57:55.127" v="54" actId="207"/>
        <pc:sldMkLst>
          <pc:docMk/>
          <pc:sldMk cId="1244222082" sldId="293"/>
        </pc:sldMkLst>
        <pc:spChg chg="mod">
          <ac:chgData name="Elshad Hajiyev" userId="4ff5bd41dd3fb9fd" providerId="LiveId" clId="{5598E24A-E5A9-456E-8686-10CDEDBB3F93}" dt="2020-08-24T15:57:55.127" v="54" actId="207"/>
          <ac:spMkLst>
            <pc:docMk/>
            <pc:sldMk cId="1244222082" sldId="293"/>
            <ac:spMk id="2" creationId="{00000000-0000-0000-0000-000000000000}"/>
          </ac:spMkLst>
        </pc:spChg>
      </pc:sldChg>
      <pc:sldChg chg="modSp mod">
        <pc:chgData name="Elshad Hajiyev" userId="4ff5bd41dd3fb9fd" providerId="LiveId" clId="{5598E24A-E5A9-456E-8686-10CDEDBB3F93}" dt="2020-08-26T15:12:50.314" v="134" actId="20577"/>
        <pc:sldMkLst>
          <pc:docMk/>
          <pc:sldMk cId="583858227" sldId="332"/>
        </pc:sldMkLst>
        <pc:spChg chg="mod">
          <ac:chgData name="Elshad Hajiyev" userId="4ff5bd41dd3fb9fd" providerId="LiveId" clId="{5598E24A-E5A9-456E-8686-10CDEDBB3F93}" dt="2020-08-26T15:12:50.314" v="134" actId="20577"/>
          <ac:spMkLst>
            <pc:docMk/>
            <pc:sldMk cId="583858227" sldId="332"/>
            <ac:spMk id="4" creationId="{86AD76D3-9CF2-4A0B-8501-35F4A42B342D}"/>
          </ac:spMkLst>
        </pc:spChg>
      </pc:sldChg>
      <pc:sldChg chg="modSp mod">
        <pc:chgData name="Elshad Hajiyev" userId="4ff5bd41dd3fb9fd" providerId="LiveId" clId="{5598E24A-E5A9-456E-8686-10CDEDBB3F93}" dt="2020-08-25T10:08:48.372" v="101" actId="17032"/>
        <pc:sldMkLst>
          <pc:docMk/>
          <pc:sldMk cId="1550966876" sldId="340"/>
        </pc:sldMkLst>
        <pc:spChg chg="mod">
          <ac:chgData name="Elshad Hajiyev" userId="4ff5bd41dd3fb9fd" providerId="LiveId" clId="{5598E24A-E5A9-456E-8686-10CDEDBB3F93}" dt="2020-08-24T16:00:15.759" v="79" actId="207"/>
          <ac:spMkLst>
            <pc:docMk/>
            <pc:sldMk cId="1550966876" sldId="340"/>
            <ac:spMk id="2" creationId="{00000000-0000-0000-0000-000000000000}"/>
          </ac:spMkLst>
        </pc:spChg>
        <pc:spChg chg="mod">
          <ac:chgData name="Elshad Hajiyev" userId="4ff5bd41dd3fb9fd" providerId="LiveId" clId="{5598E24A-E5A9-456E-8686-10CDEDBB3F93}" dt="2020-08-25T10:08:48.372" v="101" actId="17032"/>
          <ac:spMkLst>
            <pc:docMk/>
            <pc:sldMk cId="1550966876" sldId="340"/>
            <ac:spMk id="9" creationId="{00000000-0000-0000-0000-000000000000}"/>
          </ac:spMkLst>
        </pc:spChg>
        <pc:spChg chg="mod">
          <ac:chgData name="Elshad Hajiyev" userId="4ff5bd41dd3fb9fd" providerId="LiveId" clId="{5598E24A-E5A9-456E-8686-10CDEDBB3F93}" dt="2020-08-25T10:08:44.459" v="99" actId="17032"/>
          <ac:spMkLst>
            <pc:docMk/>
            <pc:sldMk cId="1550966876" sldId="340"/>
            <ac:spMk id="12" creationId="{00000000-0000-0000-0000-000000000000}"/>
          </ac:spMkLst>
        </pc:spChg>
      </pc:sldChg>
      <pc:sldChg chg="modSp mod">
        <pc:chgData name="Elshad Hajiyev" userId="4ff5bd41dd3fb9fd" providerId="LiveId" clId="{5598E24A-E5A9-456E-8686-10CDEDBB3F93}" dt="2020-08-26T14:33:29.378" v="110" actId="20577"/>
        <pc:sldMkLst>
          <pc:docMk/>
          <pc:sldMk cId="561574686" sldId="351"/>
        </pc:sldMkLst>
        <pc:spChg chg="mod">
          <ac:chgData name="Elshad Hajiyev" userId="4ff5bd41dd3fb9fd" providerId="LiveId" clId="{5598E24A-E5A9-456E-8686-10CDEDBB3F93}" dt="2020-08-26T14:33:29.378" v="110" actId="20577"/>
          <ac:spMkLst>
            <pc:docMk/>
            <pc:sldMk cId="561574686" sldId="351"/>
            <ac:spMk id="29" creationId="{00000000-0000-0000-0000-000000000000}"/>
          </ac:spMkLst>
        </pc:spChg>
      </pc:sldChg>
      <pc:sldChg chg="modSp">
        <pc:chgData name="Elshad Hajiyev" userId="4ff5bd41dd3fb9fd" providerId="LiveId" clId="{5598E24A-E5A9-456E-8686-10CDEDBB3F93}" dt="2020-08-24T15:57:48.031" v="52" actId="207"/>
        <pc:sldMkLst>
          <pc:docMk/>
          <pc:sldMk cId="2354433392" sldId="406"/>
        </pc:sldMkLst>
        <pc:spChg chg="mod">
          <ac:chgData name="Elshad Hajiyev" userId="4ff5bd41dd3fb9fd" providerId="LiveId" clId="{5598E24A-E5A9-456E-8686-10CDEDBB3F93}" dt="2020-08-24T15:57:48.031" v="52" actId="207"/>
          <ac:spMkLst>
            <pc:docMk/>
            <pc:sldMk cId="2354433392" sldId="406"/>
            <ac:spMk id="37" creationId="{00000000-0000-0000-0000-000000000000}"/>
          </ac:spMkLst>
        </pc:spChg>
      </pc:sldChg>
      <pc:sldChg chg="modSp mod">
        <pc:chgData name="Elshad Hajiyev" userId="4ff5bd41dd3fb9fd" providerId="LiveId" clId="{5598E24A-E5A9-456E-8686-10CDEDBB3F93}" dt="2020-08-26T15:12:45.235" v="128" actId="6549"/>
        <pc:sldMkLst>
          <pc:docMk/>
          <pc:sldMk cId="637817195" sldId="407"/>
        </pc:sldMkLst>
        <pc:spChg chg="mod">
          <ac:chgData name="Elshad Hajiyev" userId="4ff5bd41dd3fb9fd" providerId="LiveId" clId="{5598E24A-E5A9-456E-8686-10CDEDBB3F93}" dt="2020-08-26T15:12:45.235" v="128" actId="6549"/>
          <ac:spMkLst>
            <pc:docMk/>
            <pc:sldMk cId="637817195" sldId="407"/>
            <ac:spMk id="2" creationId="{00000000-0000-0000-0000-000000000000}"/>
          </ac:spMkLst>
        </pc:spChg>
      </pc:sldChg>
      <pc:sldChg chg="modSp mod">
        <pc:chgData name="Elshad Hajiyev" userId="4ff5bd41dd3fb9fd" providerId="LiveId" clId="{5598E24A-E5A9-456E-8686-10CDEDBB3F93}" dt="2020-08-25T08:29:00.175" v="96" actId="20577"/>
        <pc:sldMkLst>
          <pc:docMk/>
          <pc:sldMk cId="1910403635" sldId="410"/>
        </pc:sldMkLst>
        <pc:spChg chg="mod">
          <ac:chgData name="Elshad Hajiyev" userId="4ff5bd41dd3fb9fd" providerId="LiveId" clId="{5598E24A-E5A9-456E-8686-10CDEDBB3F93}" dt="2020-08-24T15:58:54.532" v="66" actId="207"/>
          <ac:spMkLst>
            <pc:docMk/>
            <pc:sldMk cId="1910403635" sldId="410"/>
            <ac:spMk id="2" creationId="{00000000-0000-0000-0000-000000000000}"/>
          </ac:spMkLst>
        </pc:spChg>
        <pc:spChg chg="mod">
          <ac:chgData name="Elshad Hajiyev" userId="4ff5bd41dd3fb9fd" providerId="LiveId" clId="{5598E24A-E5A9-456E-8686-10CDEDBB3F93}" dt="2020-08-24T15:58:50.097" v="65" actId="14100"/>
          <ac:spMkLst>
            <pc:docMk/>
            <pc:sldMk cId="1910403635" sldId="410"/>
            <ac:spMk id="3" creationId="{10238DC7-71B0-427A-A702-CE11E72E107A}"/>
          </ac:spMkLst>
        </pc:spChg>
        <pc:spChg chg="mod">
          <ac:chgData name="Elshad Hajiyev" userId="4ff5bd41dd3fb9fd" providerId="LiveId" clId="{5598E24A-E5A9-456E-8686-10CDEDBB3F93}" dt="2020-08-24T15:58:24.359" v="58" actId="208"/>
          <ac:spMkLst>
            <pc:docMk/>
            <pc:sldMk cId="1910403635" sldId="410"/>
            <ac:spMk id="22" creationId="{30421B62-FC47-432D-B6D2-6ADF6E7E5A7C}"/>
          </ac:spMkLst>
        </pc:spChg>
        <pc:spChg chg="mod">
          <ac:chgData name="Elshad Hajiyev" userId="4ff5bd41dd3fb9fd" providerId="LiveId" clId="{5598E24A-E5A9-456E-8686-10CDEDBB3F93}" dt="2020-08-24T15:58:31.481" v="59" actId="208"/>
          <ac:spMkLst>
            <pc:docMk/>
            <pc:sldMk cId="1910403635" sldId="410"/>
            <ac:spMk id="23" creationId="{5C85A9D5-AC83-4CE5-80DE-C537E9E00253}"/>
          </ac:spMkLst>
        </pc:spChg>
        <pc:spChg chg="mod">
          <ac:chgData name="Elshad Hajiyev" userId="4ff5bd41dd3fb9fd" providerId="LiveId" clId="{5598E24A-E5A9-456E-8686-10CDEDBB3F93}" dt="2020-08-24T15:58:45.857" v="64" actId="208"/>
          <ac:spMkLst>
            <pc:docMk/>
            <pc:sldMk cId="1910403635" sldId="410"/>
            <ac:spMk id="24" creationId="{26DCF525-62CD-4F81-A568-A3F2EBB13D04}"/>
          </ac:spMkLst>
        </pc:spChg>
        <pc:spChg chg="mod">
          <ac:chgData name="Elshad Hajiyev" userId="4ff5bd41dd3fb9fd" providerId="LiveId" clId="{5598E24A-E5A9-456E-8686-10CDEDBB3F93}" dt="2020-08-25T08:29:00.175" v="96" actId="20577"/>
          <ac:spMkLst>
            <pc:docMk/>
            <pc:sldMk cId="1910403635" sldId="410"/>
            <ac:spMk id="27" creationId="{4BE90FAA-2E52-48F8-8C07-BF6271E4664D}"/>
          </ac:spMkLst>
        </pc:spChg>
        <pc:grpChg chg="mod">
          <ac:chgData name="Elshad Hajiyev" userId="4ff5bd41dd3fb9fd" providerId="LiveId" clId="{5598E24A-E5A9-456E-8686-10CDEDBB3F93}" dt="2020-08-24T15:58:43.307" v="62" actId="14100"/>
          <ac:grpSpMkLst>
            <pc:docMk/>
            <pc:sldMk cId="1910403635" sldId="410"/>
            <ac:grpSpMk id="5" creationId="{9A316D8B-408A-4EA9-BA09-4FDB767B9B51}"/>
          </ac:grpSpMkLst>
        </pc:grpChg>
        <pc:grpChg chg="mod">
          <ac:chgData name="Elshad Hajiyev" userId="4ff5bd41dd3fb9fd" providerId="LiveId" clId="{5598E24A-E5A9-456E-8686-10CDEDBB3F93}" dt="2020-08-24T15:58:10.777" v="57" actId="207"/>
          <ac:grpSpMkLst>
            <pc:docMk/>
            <pc:sldMk cId="1910403635" sldId="410"/>
            <ac:grpSpMk id="6" creationId="{81FB2048-C3F4-4967-A5D1-B33778D74328}"/>
          </ac:grpSpMkLst>
        </pc:grpChg>
        <pc:grpChg chg="mod">
          <ac:chgData name="Elshad Hajiyev" userId="4ff5bd41dd3fb9fd" providerId="LiveId" clId="{5598E24A-E5A9-456E-8686-10CDEDBB3F93}" dt="2020-08-24T15:58:08.387" v="56" actId="207"/>
          <ac:grpSpMkLst>
            <pc:docMk/>
            <pc:sldMk cId="1910403635" sldId="410"/>
            <ac:grpSpMk id="7" creationId="{557A30CB-C54C-4D2D-B374-BF91DC4B37EA}"/>
          </ac:grpSpMkLst>
        </pc:grpChg>
        <pc:grpChg chg="mod">
          <ac:chgData name="Elshad Hajiyev" userId="4ff5bd41dd3fb9fd" providerId="LiveId" clId="{5598E24A-E5A9-456E-8686-10CDEDBB3F93}" dt="2020-08-24T15:58:06.077" v="55" actId="207"/>
          <ac:grpSpMkLst>
            <pc:docMk/>
            <pc:sldMk cId="1910403635" sldId="410"/>
            <ac:grpSpMk id="8" creationId="{2B1589DF-ECD2-460E-AE80-2D305FEAB3C2}"/>
          </ac:grpSpMkLst>
        </pc:grpChg>
      </pc:sldChg>
      <pc:sldChg chg="modSp mod">
        <pc:chgData name="Elshad Hajiyev" userId="4ff5bd41dd3fb9fd" providerId="LiveId" clId="{5598E24A-E5A9-456E-8686-10CDEDBB3F93}" dt="2020-08-25T08:41:27.050" v="98" actId="1076"/>
        <pc:sldMkLst>
          <pc:docMk/>
          <pc:sldMk cId="2377984718" sldId="415"/>
        </pc:sldMkLst>
        <pc:spChg chg="mod">
          <ac:chgData name="Elshad Hajiyev" userId="4ff5bd41dd3fb9fd" providerId="LiveId" clId="{5598E24A-E5A9-456E-8686-10CDEDBB3F93}" dt="2020-08-25T08:41:27.050" v="98" actId="1076"/>
          <ac:spMkLst>
            <pc:docMk/>
            <pc:sldMk cId="2377984718" sldId="415"/>
            <ac:spMk id="2" creationId="{00000000-0000-0000-0000-000000000000}"/>
          </ac:spMkLst>
        </pc:spChg>
        <pc:spChg chg="mod">
          <ac:chgData name="Elshad Hajiyev" userId="4ff5bd41dd3fb9fd" providerId="LiveId" clId="{5598E24A-E5A9-456E-8686-10CDEDBB3F93}" dt="2020-08-24T15:59:03.896" v="68" actId="207"/>
          <ac:spMkLst>
            <pc:docMk/>
            <pc:sldMk cId="2377984718" sldId="415"/>
            <ac:spMk id="18" creationId="{CF1E80F0-1F8D-4D4F-B1F0-33B8C84EEEB2}"/>
          </ac:spMkLst>
        </pc:spChg>
        <pc:spChg chg="mod">
          <ac:chgData name="Elshad Hajiyev" userId="4ff5bd41dd3fb9fd" providerId="LiveId" clId="{5598E24A-E5A9-456E-8686-10CDEDBB3F93}" dt="2020-08-24T15:59:15.591" v="71" actId="207"/>
          <ac:spMkLst>
            <pc:docMk/>
            <pc:sldMk cId="2377984718" sldId="415"/>
            <ac:spMk id="21" creationId="{0062CB55-3AC4-48ED-92B4-A9C458BE4E46}"/>
          </ac:spMkLst>
        </pc:spChg>
        <pc:spChg chg="mod">
          <ac:chgData name="Elshad Hajiyev" userId="4ff5bd41dd3fb9fd" providerId="LiveId" clId="{5598E24A-E5A9-456E-8686-10CDEDBB3F93}" dt="2020-08-24T15:59:06.171" v="69" actId="207"/>
          <ac:spMkLst>
            <pc:docMk/>
            <pc:sldMk cId="2377984718" sldId="415"/>
            <ac:spMk id="24" creationId="{8BB75FEC-F472-48A2-AD91-7B3BA80F9912}"/>
          </ac:spMkLst>
        </pc:spChg>
        <pc:spChg chg="mod">
          <ac:chgData name="Elshad Hajiyev" userId="4ff5bd41dd3fb9fd" providerId="LiveId" clId="{5598E24A-E5A9-456E-8686-10CDEDBB3F93}" dt="2020-08-24T15:59:20.542" v="72" actId="207"/>
          <ac:spMkLst>
            <pc:docMk/>
            <pc:sldMk cId="2377984718" sldId="415"/>
            <ac:spMk id="27" creationId="{C25A1A07-10AB-44D4-BDD8-D449476F6697}"/>
          </ac:spMkLst>
        </pc:spChg>
        <pc:spChg chg="mod">
          <ac:chgData name="Elshad Hajiyev" userId="4ff5bd41dd3fb9fd" providerId="LiveId" clId="{5598E24A-E5A9-456E-8686-10CDEDBB3F93}" dt="2020-08-24T15:59:09.295" v="70" actId="207"/>
          <ac:spMkLst>
            <pc:docMk/>
            <pc:sldMk cId="2377984718" sldId="415"/>
            <ac:spMk id="30" creationId="{779DB310-317A-4B37-B681-B464204FE67A}"/>
          </ac:spMkLst>
        </pc:spChg>
        <pc:spChg chg="mod">
          <ac:chgData name="Elshad Hajiyev" userId="4ff5bd41dd3fb9fd" providerId="LiveId" clId="{5598E24A-E5A9-456E-8686-10CDEDBB3F93}" dt="2020-08-24T15:59:25.694" v="73" actId="207"/>
          <ac:spMkLst>
            <pc:docMk/>
            <pc:sldMk cId="2377984718" sldId="415"/>
            <ac:spMk id="33" creationId="{5FBCDF7B-901E-4A36-8982-1ACF8B28FFC3}"/>
          </ac:spMkLst>
        </pc:spChg>
        <pc:spChg chg="mod">
          <ac:chgData name="Elshad Hajiyev" userId="4ff5bd41dd3fb9fd" providerId="LiveId" clId="{5598E24A-E5A9-456E-8686-10CDEDBB3F93}" dt="2020-08-24T15:59:42.705" v="74" actId="207"/>
          <ac:spMkLst>
            <pc:docMk/>
            <pc:sldMk cId="2377984718" sldId="415"/>
            <ac:spMk id="34" creationId="{8C5660B5-499C-4337-84BF-63E86F6A7D00}"/>
          </ac:spMkLst>
        </pc:spChg>
        <pc:spChg chg="mod">
          <ac:chgData name="Elshad Hajiyev" userId="4ff5bd41dd3fb9fd" providerId="LiveId" clId="{5598E24A-E5A9-456E-8686-10CDEDBB3F93}" dt="2020-08-24T15:59:42.705" v="74" actId="207"/>
          <ac:spMkLst>
            <pc:docMk/>
            <pc:sldMk cId="2377984718" sldId="415"/>
            <ac:spMk id="36" creationId="{468FA63B-41DA-4061-98BD-33E1A883C846}"/>
          </ac:spMkLst>
        </pc:spChg>
        <pc:spChg chg="mod">
          <ac:chgData name="Elshad Hajiyev" userId="4ff5bd41dd3fb9fd" providerId="LiveId" clId="{5598E24A-E5A9-456E-8686-10CDEDBB3F93}" dt="2020-08-24T15:59:42.705" v="74" actId="207"/>
          <ac:spMkLst>
            <pc:docMk/>
            <pc:sldMk cId="2377984718" sldId="415"/>
            <ac:spMk id="37" creationId="{6251B4EF-D2CC-4BE8-9909-F085F038EB81}"/>
          </ac:spMkLst>
        </pc:spChg>
        <pc:spChg chg="mod">
          <ac:chgData name="Elshad Hajiyev" userId="4ff5bd41dd3fb9fd" providerId="LiveId" clId="{5598E24A-E5A9-456E-8686-10CDEDBB3F93}" dt="2020-08-24T15:59:47.789" v="75" actId="208"/>
          <ac:spMkLst>
            <pc:docMk/>
            <pc:sldMk cId="2377984718" sldId="415"/>
            <ac:spMk id="38" creationId="{1A4AE5E7-5A5F-451C-B254-75CE0A0FB6E2}"/>
          </ac:spMkLst>
        </pc:spChg>
        <pc:spChg chg="mod">
          <ac:chgData name="Elshad Hajiyev" userId="4ff5bd41dd3fb9fd" providerId="LiveId" clId="{5598E24A-E5A9-456E-8686-10CDEDBB3F93}" dt="2020-08-24T15:59:42.705" v="74" actId="207"/>
          <ac:spMkLst>
            <pc:docMk/>
            <pc:sldMk cId="2377984718" sldId="415"/>
            <ac:spMk id="39" creationId="{4362A43B-B836-4E3E-BA2A-814384CF542E}"/>
          </ac:spMkLst>
        </pc:spChg>
        <pc:spChg chg="mod">
          <ac:chgData name="Elshad Hajiyev" userId="4ff5bd41dd3fb9fd" providerId="LiveId" clId="{5598E24A-E5A9-456E-8686-10CDEDBB3F93}" dt="2020-08-24T15:59:42.705" v="74" actId="207"/>
          <ac:spMkLst>
            <pc:docMk/>
            <pc:sldMk cId="2377984718" sldId="415"/>
            <ac:spMk id="40" creationId="{F7F5810D-C33B-4F3E-8C1C-7E6C26DDCA4E}"/>
          </ac:spMkLst>
        </pc:spChg>
      </pc:sldChg>
      <pc:sldChg chg="modSp">
        <pc:chgData name="Elshad Hajiyev" userId="4ff5bd41dd3fb9fd" providerId="LiveId" clId="{5598E24A-E5A9-456E-8686-10CDEDBB3F93}" dt="2020-08-24T15:59:54.579" v="76" actId="207"/>
        <pc:sldMkLst>
          <pc:docMk/>
          <pc:sldMk cId="2704049011" sldId="420"/>
        </pc:sldMkLst>
        <pc:spChg chg="mod">
          <ac:chgData name="Elshad Hajiyev" userId="4ff5bd41dd3fb9fd" providerId="LiveId" clId="{5598E24A-E5A9-456E-8686-10CDEDBB3F93}" dt="2020-08-24T15:59:54.579" v="76" actId="207"/>
          <ac:spMkLst>
            <pc:docMk/>
            <pc:sldMk cId="2704049011" sldId="420"/>
            <ac:spMk id="17" creationId="{AB1B24BE-3DCE-47F1-B224-280149770613}"/>
          </ac:spMkLst>
        </pc:spChg>
      </pc:sldChg>
      <pc:sldChg chg="modSp mod">
        <pc:chgData name="Elshad Hajiyev" userId="4ff5bd41dd3fb9fd" providerId="LiveId" clId="{5598E24A-E5A9-456E-8686-10CDEDBB3F93}" dt="2020-08-24T16:00:03.790" v="78" actId="12385"/>
        <pc:sldMkLst>
          <pc:docMk/>
          <pc:sldMk cId="4089379335" sldId="428"/>
        </pc:sldMkLst>
        <pc:spChg chg="mod">
          <ac:chgData name="Elshad Hajiyev" userId="4ff5bd41dd3fb9fd" providerId="LiveId" clId="{5598E24A-E5A9-456E-8686-10CDEDBB3F93}" dt="2020-08-24T15:59:58.751" v="77" actId="207"/>
          <ac:spMkLst>
            <pc:docMk/>
            <pc:sldMk cId="4089379335" sldId="428"/>
            <ac:spMk id="2" creationId="{4416298E-A9D6-4593-A6B0-D9F81DC5D6E4}"/>
          </ac:spMkLst>
        </pc:spChg>
        <pc:graphicFrameChg chg="modGraphic">
          <ac:chgData name="Elshad Hajiyev" userId="4ff5bd41dd3fb9fd" providerId="LiveId" clId="{5598E24A-E5A9-456E-8686-10CDEDBB3F93}" dt="2020-08-24T16:00:03.790" v="78" actId="12385"/>
          <ac:graphicFrameMkLst>
            <pc:docMk/>
            <pc:sldMk cId="4089379335" sldId="428"/>
            <ac:graphicFrameMk id="3" creationId="{EAA42E51-1E93-4D00-B25D-1067D926522B}"/>
          </ac:graphicFrameMkLst>
        </pc:graphicFrameChg>
      </pc:sldChg>
      <pc:sldChg chg="modSp mod">
        <pc:chgData name="Elshad Hajiyev" userId="4ff5bd41dd3fb9fd" providerId="LiveId" clId="{5598E24A-E5A9-456E-8686-10CDEDBB3F93}" dt="2020-08-26T14:57:06.628" v="127" actId="404"/>
        <pc:sldMkLst>
          <pc:docMk/>
          <pc:sldMk cId="3375931973" sldId="429"/>
        </pc:sldMkLst>
        <pc:spChg chg="mod">
          <ac:chgData name="Elshad Hajiyev" userId="4ff5bd41dd3fb9fd" providerId="LiveId" clId="{5598E24A-E5A9-456E-8686-10CDEDBB3F93}" dt="2020-08-26T14:57:06.628" v="127" actId="404"/>
          <ac:spMkLst>
            <pc:docMk/>
            <pc:sldMk cId="3375931973" sldId="429"/>
            <ac:spMk id="2" creationId="{00000000-0000-0000-0000-000000000000}"/>
          </ac:spMkLst>
        </pc:spChg>
        <pc:picChg chg="mod">
          <ac:chgData name="Elshad Hajiyev" userId="4ff5bd41dd3fb9fd" providerId="LiveId" clId="{5598E24A-E5A9-456E-8686-10CDEDBB3F93}" dt="2020-08-26T14:54:53.943" v="111" actId="1076"/>
          <ac:picMkLst>
            <pc:docMk/>
            <pc:sldMk cId="3375931973" sldId="429"/>
            <ac:picMk id="12" creationId="{14291DE0-015A-4908-A657-D102E6983D11}"/>
          </ac:picMkLst>
        </pc:picChg>
        <pc:picChg chg="mod">
          <ac:chgData name="Elshad Hajiyev" userId="4ff5bd41dd3fb9fd" providerId="LiveId" clId="{5598E24A-E5A9-456E-8686-10CDEDBB3F93}" dt="2020-08-26T14:54:53.943" v="111" actId="1076"/>
          <ac:picMkLst>
            <pc:docMk/>
            <pc:sldMk cId="3375931973" sldId="429"/>
            <ac:picMk id="18" creationId="{45ABFC90-3A0E-4293-B6DF-D18D41EF69F7}"/>
          </ac:picMkLst>
        </pc:picChg>
        <pc:picChg chg="mod">
          <ac:chgData name="Elshad Hajiyev" userId="4ff5bd41dd3fb9fd" providerId="LiveId" clId="{5598E24A-E5A9-456E-8686-10CDEDBB3F93}" dt="2020-08-26T14:54:53.943" v="111" actId="1076"/>
          <ac:picMkLst>
            <pc:docMk/>
            <pc:sldMk cId="3375931973" sldId="429"/>
            <ac:picMk id="21" creationId="{60017455-C7CB-44EF-B0EF-889FA7A30EF3}"/>
          </ac:picMkLst>
        </pc:picChg>
      </pc:sldChg>
      <pc:sldChg chg="modSp mod">
        <pc:chgData name="Elshad Hajiyev" userId="4ff5bd41dd3fb9fd" providerId="LiveId" clId="{5598E24A-E5A9-456E-8686-10CDEDBB3F93}" dt="2020-08-26T15:14:14.446" v="137" actId="113"/>
        <pc:sldMkLst>
          <pc:docMk/>
          <pc:sldMk cId="2875216877" sldId="430"/>
        </pc:sldMkLst>
        <pc:spChg chg="mod">
          <ac:chgData name="Elshad Hajiyev" userId="4ff5bd41dd3fb9fd" providerId="LiveId" clId="{5598E24A-E5A9-456E-8686-10CDEDBB3F93}" dt="2020-08-26T15:14:14.446" v="137" actId="113"/>
          <ac:spMkLst>
            <pc:docMk/>
            <pc:sldMk cId="2875216877" sldId="430"/>
            <ac:spMk id="44" creationId="{E5BC73F6-5676-491E-99BA-5520152546E6}"/>
          </ac:spMkLst>
        </pc:spChg>
      </pc:sldChg>
      <pc:sldMasterChg chg="addSp modSp mod modSldLayout">
        <pc:chgData name="Elshad Hajiyev" userId="4ff5bd41dd3fb9fd" providerId="LiveId" clId="{5598E24A-E5A9-456E-8686-10CDEDBB3F93}" dt="2020-08-24T16:01:35.199" v="89" actId="1076"/>
        <pc:sldMasterMkLst>
          <pc:docMk/>
          <pc:sldMasterMk cId="1377184672" sldId="2147484005"/>
        </pc:sldMasterMkLst>
        <pc:picChg chg="add mod">
          <ac:chgData name="Elshad Hajiyev" userId="4ff5bd41dd3fb9fd" providerId="LiveId" clId="{5598E24A-E5A9-456E-8686-10CDEDBB3F93}" dt="2020-08-24T16:01:35.199" v="89" actId="1076"/>
          <ac:picMkLst>
            <pc:docMk/>
            <pc:sldMasterMk cId="1377184672" sldId="2147484005"/>
            <ac:picMk id="5" creationId="{043FAF9B-FF70-420F-BB58-997DDBE2F388}"/>
          </ac:picMkLst>
        </pc:picChg>
        <pc:sldLayoutChg chg="modSp mod">
          <pc:chgData name="Elshad Hajiyev" userId="4ff5bd41dd3fb9fd" providerId="LiveId" clId="{5598E24A-E5A9-456E-8686-10CDEDBB3F93}" dt="2020-08-24T15:53:41.477" v="1" actId="1582"/>
          <pc:sldLayoutMkLst>
            <pc:docMk/>
            <pc:sldMasterMk cId="1377184672" sldId="2147484005"/>
            <pc:sldLayoutMk cId="48493804" sldId="2147484033"/>
          </pc:sldLayoutMkLst>
          <pc:cxnChg chg="mod">
            <ac:chgData name="Elshad Hajiyev" userId="4ff5bd41dd3fb9fd" providerId="LiveId" clId="{5598E24A-E5A9-456E-8686-10CDEDBB3F93}" dt="2020-08-24T15:53:41.477" v="1" actId="1582"/>
            <ac:cxnSpMkLst>
              <pc:docMk/>
              <pc:sldMasterMk cId="1377184672" sldId="2147484005"/>
              <pc:sldLayoutMk cId="48493804" sldId="2147484033"/>
              <ac:cxnSpMk id="15" creationId="{00000000-0000-0000-0000-000000000000}"/>
            </ac:cxnSpMkLst>
          </pc:cxnChg>
        </pc:sldLayoutChg>
        <pc:sldLayoutChg chg="modSp mod">
          <pc:chgData name="Elshad Hajiyev" userId="4ff5bd41dd3fb9fd" providerId="LiveId" clId="{5598E24A-E5A9-456E-8686-10CDEDBB3F93}" dt="2020-08-24T15:53:56.681" v="3" actId="1582"/>
          <pc:sldLayoutMkLst>
            <pc:docMk/>
            <pc:sldMasterMk cId="1377184672" sldId="2147484005"/>
            <pc:sldLayoutMk cId="206044378" sldId="2147484038"/>
          </pc:sldLayoutMkLst>
          <pc:cxnChg chg="mod">
            <ac:chgData name="Elshad Hajiyev" userId="4ff5bd41dd3fb9fd" providerId="LiveId" clId="{5598E24A-E5A9-456E-8686-10CDEDBB3F93}" dt="2020-08-24T15:53:56.681" v="3" actId="1582"/>
            <ac:cxnSpMkLst>
              <pc:docMk/>
              <pc:sldMasterMk cId="1377184672" sldId="2147484005"/>
              <pc:sldLayoutMk cId="206044378" sldId="2147484038"/>
              <ac:cxnSpMk id="31" creationId="{00000000-0000-0000-0000-000000000000}"/>
            </ac:cxnSpMkLst>
          </pc:cxnChg>
          <pc:cxnChg chg="mod">
            <ac:chgData name="Elshad Hajiyev" userId="4ff5bd41dd3fb9fd" providerId="LiveId" clId="{5598E24A-E5A9-456E-8686-10CDEDBB3F93}" dt="2020-08-24T15:53:56.681" v="3" actId="1582"/>
            <ac:cxnSpMkLst>
              <pc:docMk/>
              <pc:sldMasterMk cId="1377184672" sldId="2147484005"/>
              <pc:sldLayoutMk cId="206044378" sldId="2147484038"/>
              <ac:cxnSpMk id="33" creationId="{00000000-0000-0000-0000-000000000000}"/>
            </ac:cxnSpMkLst>
          </pc:cxnChg>
        </pc:sldLayoutChg>
        <pc:sldLayoutChg chg="modSp mod">
          <pc:chgData name="Elshad Hajiyev" userId="4ff5bd41dd3fb9fd" providerId="LiveId" clId="{5598E24A-E5A9-456E-8686-10CDEDBB3F93}" dt="2020-08-24T15:54:43.547" v="13" actId="1582"/>
          <pc:sldLayoutMkLst>
            <pc:docMk/>
            <pc:sldMasterMk cId="1377184672" sldId="2147484005"/>
            <pc:sldLayoutMk cId="419790921" sldId="2147484073"/>
          </pc:sldLayoutMkLst>
          <pc:cxnChg chg="mod ord">
            <ac:chgData name="Elshad Hajiyev" userId="4ff5bd41dd3fb9fd" providerId="LiveId" clId="{5598E24A-E5A9-456E-8686-10CDEDBB3F93}" dt="2020-08-24T15:54:36.640" v="11" actId="171"/>
            <ac:cxnSpMkLst>
              <pc:docMk/>
              <pc:sldMasterMk cId="1377184672" sldId="2147484005"/>
              <pc:sldLayoutMk cId="419790921" sldId="2147484073"/>
              <ac:cxnSpMk id="9" creationId="{00000000-0000-0000-0000-000000000000}"/>
            </ac:cxnSpMkLst>
          </pc:cxnChg>
          <pc:cxnChg chg="mod">
            <ac:chgData name="Elshad Hajiyev" userId="4ff5bd41dd3fb9fd" providerId="LiveId" clId="{5598E24A-E5A9-456E-8686-10CDEDBB3F93}" dt="2020-08-24T15:54:43.547" v="13" actId="1582"/>
            <ac:cxnSpMkLst>
              <pc:docMk/>
              <pc:sldMasterMk cId="1377184672" sldId="2147484005"/>
              <pc:sldLayoutMk cId="419790921" sldId="2147484073"/>
              <ac:cxnSpMk id="17" creationId="{00000000-0000-0000-0000-000000000000}"/>
            </ac:cxnSpMkLst>
          </pc:cxnChg>
        </pc:sldLayoutChg>
        <pc:sldLayoutChg chg="modSp mod">
          <pc:chgData name="Elshad Hajiyev" userId="4ff5bd41dd3fb9fd" providerId="LiveId" clId="{5598E24A-E5A9-456E-8686-10CDEDBB3F93}" dt="2020-08-24T15:54:53.292" v="15" actId="1582"/>
          <pc:sldLayoutMkLst>
            <pc:docMk/>
            <pc:sldMasterMk cId="1377184672" sldId="2147484005"/>
            <pc:sldLayoutMk cId="30163459" sldId="2147484080"/>
          </pc:sldLayoutMkLst>
          <pc:cxnChg chg="mod">
            <ac:chgData name="Elshad Hajiyev" userId="4ff5bd41dd3fb9fd" providerId="LiveId" clId="{5598E24A-E5A9-456E-8686-10CDEDBB3F93}" dt="2020-08-24T15:54:53.292" v="15" actId="1582"/>
            <ac:cxnSpMkLst>
              <pc:docMk/>
              <pc:sldMasterMk cId="1377184672" sldId="2147484005"/>
              <pc:sldLayoutMk cId="30163459" sldId="2147484080"/>
              <ac:cxnSpMk id="15" creationId="{00000000-0000-0000-0000-000000000000}"/>
            </ac:cxnSpMkLst>
          </pc:cxnChg>
        </pc:sldLayoutChg>
        <pc:sldLayoutChg chg="modSp mod">
          <pc:chgData name="Elshad Hajiyev" userId="4ff5bd41dd3fb9fd" providerId="LiveId" clId="{5598E24A-E5A9-456E-8686-10CDEDBB3F93}" dt="2020-08-24T15:55:04.982" v="17" actId="1582"/>
          <pc:sldLayoutMkLst>
            <pc:docMk/>
            <pc:sldMasterMk cId="1377184672" sldId="2147484005"/>
            <pc:sldLayoutMk cId="614824594" sldId="2147484083"/>
          </pc:sldLayoutMkLst>
          <pc:cxnChg chg="mod">
            <ac:chgData name="Elshad Hajiyev" userId="4ff5bd41dd3fb9fd" providerId="LiveId" clId="{5598E24A-E5A9-456E-8686-10CDEDBB3F93}" dt="2020-08-24T15:55:04.982" v="17" actId="1582"/>
            <ac:cxnSpMkLst>
              <pc:docMk/>
              <pc:sldMasterMk cId="1377184672" sldId="2147484005"/>
              <pc:sldLayoutMk cId="614824594" sldId="2147484083"/>
              <ac:cxnSpMk id="6" creationId="{00000000-0000-0000-0000-000000000000}"/>
            </ac:cxnSpMkLst>
          </pc:cxnChg>
        </pc:sldLayoutChg>
        <pc:sldLayoutChg chg="modSp mod">
          <pc:chgData name="Elshad Hajiyev" userId="4ff5bd41dd3fb9fd" providerId="LiveId" clId="{5598E24A-E5A9-456E-8686-10CDEDBB3F93}" dt="2020-08-24T15:55:12.305" v="19" actId="1582"/>
          <pc:sldLayoutMkLst>
            <pc:docMk/>
            <pc:sldMasterMk cId="1377184672" sldId="2147484005"/>
            <pc:sldLayoutMk cId="1642040950" sldId="2147484096"/>
          </pc:sldLayoutMkLst>
          <pc:cxnChg chg="mod">
            <ac:chgData name="Elshad Hajiyev" userId="4ff5bd41dd3fb9fd" providerId="LiveId" clId="{5598E24A-E5A9-456E-8686-10CDEDBB3F93}" dt="2020-08-24T15:55:12.305" v="19" actId="1582"/>
            <ac:cxnSpMkLst>
              <pc:docMk/>
              <pc:sldMasterMk cId="1377184672" sldId="2147484005"/>
              <pc:sldLayoutMk cId="1642040950" sldId="2147484096"/>
              <ac:cxnSpMk id="15" creationId="{00000000-0000-0000-0000-000000000000}"/>
            </ac:cxnSpMkLst>
          </pc:cxnChg>
        </pc:sldLayoutChg>
        <pc:sldLayoutChg chg="modSp mod">
          <pc:chgData name="Elshad Hajiyev" userId="4ff5bd41dd3fb9fd" providerId="LiveId" clId="{5598E24A-E5A9-456E-8686-10CDEDBB3F93}" dt="2020-08-24T15:55:22.987" v="21" actId="1582"/>
          <pc:sldLayoutMkLst>
            <pc:docMk/>
            <pc:sldMasterMk cId="1377184672" sldId="2147484005"/>
            <pc:sldLayoutMk cId="1612847121" sldId="2147484097"/>
          </pc:sldLayoutMkLst>
          <pc:cxnChg chg="mod">
            <ac:chgData name="Elshad Hajiyev" userId="4ff5bd41dd3fb9fd" providerId="LiveId" clId="{5598E24A-E5A9-456E-8686-10CDEDBB3F93}" dt="2020-08-24T15:55:22.987" v="21" actId="1582"/>
            <ac:cxnSpMkLst>
              <pc:docMk/>
              <pc:sldMasterMk cId="1377184672" sldId="2147484005"/>
              <pc:sldLayoutMk cId="1612847121" sldId="2147484097"/>
              <ac:cxnSpMk id="21" creationId="{00000000-0000-0000-0000-000000000000}"/>
            </ac:cxnSpMkLst>
          </pc:cxnChg>
        </pc:sldLayoutChg>
        <pc:sldLayoutChg chg="modSp mod">
          <pc:chgData name="Elshad Hajiyev" userId="4ff5bd41dd3fb9fd" providerId="LiveId" clId="{5598E24A-E5A9-456E-8686-10CDEDBB3F93}" dt="2020-08-24T15:55:35.562" v="26" actId="1582"/>
          <pc:sldLayoutMkLst>
            <pc:docMk/>
            <pc:sldMasterMk cId="1377184672" sldId="2147484005"/>
            <pc:sldLayoutMk cId="1490994737" sldId="2147484098"/>
          </pc:sldLayoutMkLst>
          <pc:cxnChg chg="ord">
            <ac:chgData name="Elshad Hajiyev" userId="4ff5bd41dd3fb9fd" providerId="LiveId" clId="{5598E24A-E5A9-456E-8686-10CDEDBB3F93}" dt="2020-08-24T15:55:29.378" v="24" actId="171"/>
            <ac:cxnSpMkLst>
              <pc:docMk/>
              <pc:sldMasterMk cId="1377184672" sldId="2147484005"/>
              <pc:sldLayoutMk cId="1490994737" sldId="2147484098"/>
              <ac:cxnSpMk id="9" creationId="{00000000-0000-0000-0000-000000000000}"/>
            </ac:cxnSpMkLst>
          </pc:cxnChg>
          <pc:cxnChg chg="mod">
            <ac:chgData name="Elshad Hajiyev" userId="4ff5bd41dd3fb9fd" providerId="LiveId" clId="{5598E24A-E5A9-456E-8686-10CDEDBB3F93}" dt="2020-08-24T15:55:35.562" v="26" actId="1582"/>
            <ac:cxnSpMkLst>
              <pc:docMk/>
              <pc:sldMasterMk cId="1377184672" sldId="2147484005"/>
              <pc:sldLayoutMk cId="1490994737" sldId="2147484098"/>
              <ac:cxnSpMk id="17" creationId="{00000000-0000-0000-0000-000000000000}"/>
            </ac:cxnSpMkLst>
          </pc:cxnChg>
        </pc:sldLayoutChg>
        <pc:sldLayoutChg chg="modSp mod">
          <pc:chgData name="Elshad Hajiyev" userId="4ff5bd41dd3fb9fd" providerId="LiveId" clId="{5598E24A-E5A9-456E-8686-10CDEDBB3F93}" dt="2020-08-24T15:55:46.223" v="28" actId="1582"/>
          <pc:sldLayoutMkLst>
            <pc:docMk/>
            <pc:sldMasterMk cId="1377184672" sldId="2147484005"/>
            <pc:sldLayoutMk cId="714917151" sldId="2147484099"/>
          </pc:sldLayoutMkLst>
          <pc:cxnChg chg="mod">
            <ac:chgData name="Elshad Hajiyev" userId="4ff5bd41dd3fb9fd" providerId="LiveId" clId="{5598E24A-E5A9-456E-8686-10CDEDBB3F93}" dt="2020-08-24T15:55:46.223" v="28" actId="1582"/>
            <ac:cxnSpMkLst>
              <pc:docMk/>
              <pc:sldMasterMk cId="1377184672" sldId="2147484005"/>
              <pc:sldLayoutMk cId="714917151" sldId="2147484099"/>
              <ac:cxnSpMk id="31" creationId="{00000000-0000-0000-0000-000000000000}"/>
            </ac:cxnSpMkLst>
          </pc:cxnChg>
          <pc:cxnChg chg="mod">
            <ac:chgData name="Elshad Hajiyev" userId="4ff5bd41dd3fb9fd" providerId="LiveId" clId="{5598E24A-E5A9-456E-8686-10CDEDBB3F93}" dt="2020-08-24T15:55:46.223" v="28" actId="1582"/>
            <ac:cxnSpMkLst>
              <pc:docMk/>
              <pc:sldMasterMk cId="1377184672" sldId="2147484005"/>
              <pc:sldLayoutMk cId="714917151" sldId="2147484099"/>
              <ac:cxnSpMk id="33" creationId="{00000000-0000-0000-0000-000000000000}"/>
            </ac:cxnSpMkLst>
          </pc:cxnChg>
        </pc:sldLayoutChg>
        <pc:sldLayoutChg chg="modSp mod">
          <pc:chgData name="Elshad Hajiyev" userId="4ff5bd41dd3fb9fd" providerId="LiveId" clId="{5598E24A-E5A9-456E-8686-10CDEDBB3F93}" dt="2020-08-24T15:55:55.604" v="30" actId="1582"/>
          <pc:sldLayoutMkLst>
            <pc:docMk/>
            <pc:sldMasterMk cId="1377184672" sldId="2147484005"/>
            <pc:sldLayoutMk cId="2492007542" sldId="2147484101"/>
          </pc:sldLayoutMkLst>
          <pc:cxnChg chg="mod">
            <ac:chgData name="Elshad Hajiyev" userId="4ff5bd41dd3fb9fd" providerId="LiveId" clId="{5598E24A-E5A9-456E-8686-10CDEDBB3F93}" dt="2020-08-24T15:55:55.604" v="30" actId="1582"/>
            <ac:cxnSpMkLst>
              <pc:docMk/>
              <pc:sldMasterMk cId="1377184672" sldId="2147484005"/>
              <pc:sldLayoutMk cId="2492007542" sldId="2147484101"/>
              <ac:cxnSpMk id="6" creationId="{00000000-0000-0000-0000-000000000000}"/>
            </ac:cxnSpMkLst>
          </pc:cxnChg>
        </pc:sldLayoutChg>
        <pc:sldLayoutChg chg="modSp mod">
          <pc:chgData name="Elshad Hajiyev" userId="4ff5bd41dd3fb9fd" providerId="LiveId" clId="{5598E24A-E5A9-456E-8686-10CDEDBB3F93}" dt="2020-08-24T15:56:01.798" v="32" actId="1582"/>
          <pc:sldLayoutMkLst>
            <pc:docMk/>
            <pc:sldMasterMk cId="1377184672" sldId="2147484005"/>
            <pc:sldLayoutMk cId="2604826948" sldId="2147484102"/>
          </pc:sldLayoutMkLst>
          <pc:cxnChg chg="mod">
            <ac:chgData name="Elshad Hajiyev" userId="4ff5bd41dd3fb9fd" providerId="LiveId" clId="{5598E24A-E5A9-456E-8686-10CDEDBB3F93}" dt="2020-08-24T15:56:01.798" v="32" actId="1582"/>
            <ac:cxnSpMkLst>
              <pc:docMk/>
              <pc:sldMasterMk cId="1377184672" sldId="2147484005"/>
              <pc:sldLayoutMk cId="2604826948" sldId="2147484102"/>
              <ac:cxnSpMk id="15" creationId="{00000000-0000-0000-0000-000000000000}"/>
            </ac:cxnSpMkLst>
          </pc:cxnChg>
        </pc:sldLayoutChg>
        <pc:sldLayoutChg chg="modSp mod">
          <pc:chgData name="Elshad Hajiyev" userId="4ff5bd41dd3fb9fd" providerId="LiveId" clId="{5598E24A-E5A9-456E-8686-10CDEDBB3F93}" dt="2020-08-24T15:56:16.691" v="37" actId="1582"/>
          <pc:sldLayoutMkLst>
            <pc:docMk/>
            <pc:sldMasterMk cId="1377184672" sldId="2147484005"/>
            <pc:sldLayoutMk cId="2175603810" sldId="2147484116"/>
          </pc:sldLayoutMkLst>
          <pc:cxnChg chg="mod">
            <ac:chgData name="Elshad Hajiyev" userId="4ff5bd41dd3fb9fd" providerId="LiveId" clId="{5598E24A-E5A9-456E-8686-10CDEDBB3F93}" dt="2020-08-24T15:56:16.691" v="37" actId="1582"/>
            <ac:cxnSpMkLst>
              <pc:docMk/>
              <pc:sldMasterMk cId="1377184672" sldId="2147484005"/>
              <pc:sldLayoutMk cId="2175603810" sldId="2147484116"/>
              <ac:cxnSpMk id="15" creationId="{00000000-0000-0000-0000-000000000000}"/>
            </ac:cxnSpMkLst>
          </pc:cxnChg>
        </pc:sldLayoutChg>
        <pc:sldLayoutChg chg="modSp mod">
          <pc:chgData name="Elshad Hajiyev" userId="4ff5bd41dd3fb9fd" providerId="LiveId" clId="{5598E24A-E5A9-456E-8686-10CDEDBB3F93}" dt="2020-08-24T15:56:25.578" v="39" actId="1582"/>
          <pc:sldLayoutMkLst>
            <pc:docMk/>
            <pc:sldMasterMk cId="1377184672" sldId="2147484005"/>
            <pc:sldLayoutMk cId="2049529240" sldId="2147484117"/>
          </pc:sldLayoutMkLst>
          <pc:cxnChg chg="mod">
            <ac:chgData name="Elshad Hajiyev" userId="4ff5bd41dd3fb9fd" providerId="LiveId" clId="{5598E24A-E5A9-456E-8686-10CDEDBB3F93}" dt="2020-08-24T15:56:25.578" v="39" actId="1582"/>
            <ac:cxnSpMkLst>
              <pc:docMk/>
              <pc:sldMasterMk cId="1377184672" sldId="2147484005"/>
              <pc:sldLayoutMk cId="2049529240" sldId="2147484117"/>
              <ac:cxnSpMk id="21" creationId="{00000000-0000-0000-0000-000000000000}"/>
            </ac:cxnSpMkLst>
          </pc:cxnChg>
        </pc:sldLayoutChg>
        <pc:sldLayoutChg chg="modSp mod">
          <pc:chgData name="Elshad Hajiyev" userId="4ff5bd41dd3fb9fd" providerId="LiveId" clId="{5598E24A-E5A9-456E-8686-10CDEDBB3F93}" dt="2020-08-24T15:56:38.544" v="44" actId="1582"/>
          <pc:sldLayoutMkLst>
            <pc:docMk/>
            <pc:sldMasterMk cId="1377184672" sldId="2147484005"/>
            <pc:sldLayoutMk cId="651801653" sldId="2147484118"/>
          </pc:sldLayoutMkLst>
          <pc:cxnChg chg="ord">
            <ac:chgData name="Elshad Hajiyev" userId="4ff5bd41dd3fb9fd" providerId="LiveId" clId="{5598E24A-E5A9-456E-8686-10CDEDBB3F93}" dt="2020-08-24T15:56:33.276" v="42" actId="171"/>
            <ac:cxnSpMkLst>
              <pc:docMk/>
              <pc:sldMasterMk cId="1377184672" sldId="2147484005"/>
              <pc:sldLayoutMk cId="651801653" sldId="2147484118"/>
              <ac:cxnSpMk id="9" creationId="{00000000-0000-0000-0000-000000000000}"/>
            </ac:cxnSpMkLst>
          </pc:cxnChg>
          <pc:cxnChg chg="mod">
            <ac:chgData name="Elshad Hajiyev" userId="4ff5bd41dd3fb9fd" providerId="LiveId" clId="{5598E24A-E5A9-456E-8686-10CDEDBB3F93}" dt="2020-08-24T15:56:38.544" v="44" actId="1582"/>
            <ac:cxnSpMkLst>
              <pc:docMk/>
              <pc:sldMasterMk cId="1377184672" sldId="2147484005"/>
              <pc:sldLayoutMk cId="651801653" sldId="2147484118"/>
              <ac:cxnSpMk id="17" creationId="{00000000-0000-0000-0000-000000000000}"/>
            </ac:cxnSpMkLst>
          </pc:cxnChg>
        </pc:sldLayoutChg>
        <pc:sldLayoutChg chg="modSp mod">
          <pc:chgData name="Elshad Hajiyev" userId="4ff5bd41dd3fb9fd" providerId="LiveId" clId="{5598E24A-E5A9-456E-8686-10CDEDBB3F93}" dt="2020-08-24T15:56:53.407" v="46" actId="1582"/>
          <pc:sldLayoutMkLst>
            <pc:docMk/>
            <pc:sldMasterMk cId="1377184672" sldId="2147484005"/>
            <pc:sldLayoutMk cId="1140703231" sldId="2147484119"/>
          </pc:sldLayoutMkLst>
          <pc:cxnChg chg="mod">
            <ac:chgData name="Elshad Hajiyev" userId="4ff5bd41dd3fb9fd" providerId="LiveId" clId="{5598E24A-E5A9-456E-8686-10CDEDBB3F93}" dt="2020-08-24T15:56:53.407" v="46" actId="1582"/>
            <ac:cxnSpMkLst>
              <pc:docMk/>
              <pc:sldMasterMk cId="1377184672" sldId="2147484005"/>
              <pc:sldLayoutMk cId="1140703231" sldId="2147484119"/>
              <ac:cxnSpMk id="31" creationId="{00000000-0000-0000-0000-000000000000}"/>
            </ac:cxnSpMkLst>
          </pc:cxnChg>
          <pc:cxnChg chg="mod">
            <ac:chgData name="Elshad Hajiyev" userId="4ff5bd41dd3fb9fd" providerId="LiveId" clId="{5598E24A-E5A9-456E-8686-10CDEDBB3F93}" dt="2020-08-24T15:56:53.407" v="46" actId="1582"/>
            <ac:cxnSpMkLst>
              <pc:docMk/>
              <pc:sldMasterMk cId="1377184672" sldId="2147484005"/>
              <pc:sldLayoutMk cId="1140703231" sldId="2147484119"/>
              <ac:cxnSpMk id="33" creationId="{00000000-0000-0000-0000-000000000000}"/>
            </ac:cxnSpMkLst>
          </pc:cxnChg>
        </pc:sldLayoutChg>
        <pc:sldLayoutChg chg="modSp mod">
          <pc:chgData name="Elshad Hajiyev" userId="4ff5bd41dd3fb9fd" providerId="LiveId" clId="{5598E24A-E5A9-456E-8686-10CDEDBB3F93}" dt="2020-08-24T15:57:02.849" v="48" actId="1582"/>
          <pc:sldLayoutMkLst>
            <pc:docMk/>
            <pc:sldMasterMk cId="1377184672" sldId="2147484005"/>
            <pc:sldLayoutMk cId="1784717690" sldId="2147484121"/>
          </pc:sldLayoutMkLst>
          <pc:cxnChg chg="mod">
            <ac:chgData name="Elshad Hajiyev" userId="4ff5bd41dd3fb9fd" providerId="LiveId" clId="{5598E24A-E5A9-456E-8686-10CDEDBB3F93}" dt="2020-08-24T15:57:02.849" v="48" actId="1582"/>
            <ac:cxnSpMkLst>
              <pc:docMk/>
              <pc:sldMasterMk cId="1377184672" sldId="2147484005"/>
              <pc:sldLayoutMk cId="1784717690" sldId="2147484121"/>
              <ac:cxnSpMk id="6" creationId="{00000000-0000-0000-0000-000000000000}"/>
            </ac:cxnSpMkLst>
          </pc:cxnChg>
        </pc:sldLayoutChg>
        <pc:sldLayoutChg chg="modSp mod">
          <pc:chgData name="Elshad Hajiyev" userId="4ff5bd41dd3fb9fd" providerId="LiveId" clId="{5598E24A-E5A9-456E-8686-10CDEDBB3F93}" dt="2020-08-24T15:57:09.581" v="50" actId="1582"/>
          <pc:sldLayoutMkLst>
            <pc:docMk/>
            <pc:sldMasterMk cId="1377184672" sldId="2147484005"/>
            <pc:sldLayoutMk cId="2480393938" sldId="2147484122"/>
          </pc:sldLayoutMkLst>
          <pc:cxnChg chg="mod">
            <ac:chgData name="Elshad Hajiyev" userId="4ff5bd41dd3fb9fd" providerId="LiveId" clId="{5598E24A-E5A9-456E-8686-10CDEDBB3F93}" dt="2020-08-24T15:57:09.581" v="50" actId="1582"/>
            <ac:cxnSpMkLst>
              <pc:docMk/>
              <pc:sldMasterMk cId="1377184672" sldId="2147484005"/>
              <pc:sldLayoutMk cId="2480393938" sldId="2147484122"/>
              <ac:cxnSpMk id="15"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FD40-13C9-7B48-A0BE-E251E1E33FE5}"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2375-F1B1-284C-A827-B0E603FDBDD8}" type="slidenum">
              <a:rPr lang="en-US" smtClean="0"/>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6F8E2375-F1B1-284C-A827-B0E603FDBDD8}" type="slidenum">
              <a:rPr lang="en-US" smtClean="0"/>
              <a:t>6</a:t>
            </a:fld>
            <a:endParaRPr lang="en-US"/>
          </a:p>
        </p:txBody>
      </p:sp>
    </p:spTree>
    <p:extLst>
      <p:ext uri="{BB962C8B-B14F-4D97-AF65-F5344CB8AC3E}">
        <p14:creationId xmlns:p14="http://schemas.microsoft.com/office/powerpoint/2010/main" val="6103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6F8E2375-F1B1-284C-A827-B0E603FDBDD8}" type="slidenum">
              <a:rPr lang="en-US" smtClean="0"/>
              <a:t>8</a:t>
            </a:fld>
            <a:endParaRPr lang="en-US"/>
          </a:p>
        </p:txBody>
      </p:sp>
    </p:spTree>
    <p:extLst>
      <p:ext uri="{BB962C8B-B14F-4D97-AF65-F5344CB8AC3E}">
        <p14:creationId xmlns:p14="http://schemas.microsoft.com/office/powerpoint/2010/main" val="23927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4" name="Picture Placeholder 12"/>
          <p:cNvSpPr>
            <a:spLocks noGrp="1"/>
          </p:cNvSpPr>
          <p:nvPr>
            <p:ph type="pic" sz="quarter" idx="14"/>
          </p:nvPr>
        </p:nvSpPr>
        <p:spPr>
          <a:xfrm>
            <a:off x="5802085" y="-38679"/>
            <a:ext cx="6438781" cy="6929336"/>
          </a:xfrm>
          <a:custGeom>
            <a:avLst/>
            <a:gdLst>
              <a:gd name="connsiteX0" fmla="*/ 0 w 2112400"/>
              <a:gd name="connsiteY0" fmla="*/ 0 h 2040482"/>
              <a:gd name="connsiteX1" fmla="*/ 2112400 w 2112400"/>
              <a:gd name="connsiteY1" fmla="*/ 0 h 2040482"/>
              <a:gd name="connsiteX2" fmla="*/ 2112400 w 2112400"/>
              <a:gd name="connsiteY2" fmla="*/ 2040482 h 2040482"/>
              <a:gd name="connsiteX3" fmla="*/ 0 w 2112400"/>
              <a:gd name="connsiteY3" fmla="*/ 2040482 h 2040482"/>
              <a:gd name="connsiteX4" fmla="*/ 0 w 2112400"/>
              <a:gd name="connsiteY4" fmla="*/ 0 h 2040482"/>
              <a:gd name="connsiteX0" fmla="*/ 0 w 2231272"/>
              <a:gd name="connsiteY0" fmla="*/ 0 h 2369666"/>
              <a:gd name="connsiteX1" fmla="*/ 2231272 w 2231272"/>
              <a:gd name="connsiteY1" fmla="*/ 329184 h 2369666"/>
              <a:gd name="connsiteX2" fmla="*/ 2231272 w 2231272"/>
              <a:gd name="connsiteY2" fmla="*/ 2369666 h 2369666"/>
              <a:gd name="connsiteX3" fmla="*/ 118872 w 2231272"/>
              <a:gd name="connsiteY3" fmla="*/ 2369666 h 2369666"/>
              <a:gd name="connsiteX4" fmla="*/ 0 w 2231272"/>
              <a:gd name="connsiteY4" fmla="*/ 0 h 2369666"/>
              <a:gd name="connsiteX0" fmla="*/ 0 w 2331856"/>
              <a:gd name="connsiteY0" fmla="*/ 0 h 2369666"/>
              <a:gd name="connsiteX1" fmla="*/ 2331856 w 2331856"/>
              <a:gd name="connsiteY1" fmla="*/ 82296 h 2369666"/>
              <a:gd name="connsiteX2" fmla="*/ 2231272 w 2331856"/>
              <a:gd name="connsiteY2" fmla="*/ 2369666 h 2369666"/>
              <a:gd name="connsiteX3" fmla="*/ 118872 w 2331856"/>
              <a:gd name="connsiteY3" fmla="*/ 2369666 h 2369666"/>
              <a:gd name="connsiteX4" fmla="*/ 0 w 2331856"/>
              <a:gd name="connsiteY4" fmla="*/ 0 h 2369666"/>
              <a:gd name="connsiteX0" fmla="*/ 0 w 2331856"/>
              <a:gd name="connsiteY0" fmla="*/ 0 h 2625698"/>
              <a:gd name="connsiteX1" fmla="*/ 2331856 w 2331856"/>
              <a:gd name="connsiteY1" fmla="*/ 82296 h 2625698"/>
              <a:gd name="connsiteX2" fmla="*/ 2025532 w 2331856"/>
              <a:gd name="connsiteY2" fmla="*/ 2625698 h 2625698"/>
              <a:gd name="connsiteX3" fmla="*/ 118872 w 2331856"/>
              <a:gd name="connsiteY3" fmla="*/ 2369666 h 2625698"/>
              <a:gd name="connsiteX4" fmla="*/ 0 w 2331856"/>
              <a:gd name="connsiteY4" fmla="*/ 0 h 2625698"/>
              <a:gd name="connsiteX0" fmla="*/ 0 w 2331856"/>
              <a:gd name="connsiteY0" fmla="*/ 0 h 2758286"/>
              <a:gd name="connsiteX1" fmla="*/ 2331856 w 2331856"/>
              <a:gd name="connsiteY1" fmla="*/ 82296 h 2758286"/>
              <a:gd name="connsiteX2" fmla="*/ 2025532 w 2331856"/>
              <a:gd name="connsiteY2" fmla="*/ 2625698 h 2758286"/>
              <a:gd name="connsiteX3" fmla="*/ 566928 w 2331856"/>
              <a:gd name="connsiteY3" fmla="*/ 2758286 h 2758286"/>
              <a:gd name="connsiteX4" fmla="*/ 0 w 2331856"/>
              <a:gd name="connsiteY4" fmla="*/ 0 h 2758286"/>
              <a:gd name="connsiteX0" fmla="*/ 0 w 2341000"/>
              <a:gd name="connsiteY0" fmla="*/ 0 h 2762858"/>
              <a:gd name="connsiteX1" fmla="*/ 2341000 w 2341000"/>
              <a:gd name="connsiteY1" fmla="*/ 86868 h 2762858"/>
              <a:gd name="connsiteX2" fmla="*/ 2034676 w 2341000"/>
              <a:gd name="connsiteY2" fmla="*/ 2630270 h 2762858"/>
              <a:gd name="connsiteX3" fmla="*/ 576072 w 2341000"/>
              <a:gd name="connsiteY3" fmla="*/ 2762858 h 2762858"/>
              <a:gd name="connsiteX4" fmla="*/ 0 w 2341000"/>
              <a:gd name="connsiteY4" fmla="*/ 0 h 2762858"/>
              <a:gd name="connsiteX0" fmla="*/ 0 w 2345572"/>
              <a:gd name="connsiteY0" fmla="*/ 0 h 2767430"/>
              <a:gd name="connsiteX1" fmla="*/ 2345572 w 2345572"/>
              <a:gd name="connsiteY1" fmla="*/ 91440 h 2767430"/>
              <a:gd name="connsiteX2" fmla="*/ 2039248 w 2345572"/>
              <a:gd name="connsiteY2" fmla="*/ 2634842 h 2767430"/>
              <a:gd name="connsiteX3" fmla="*/ 580644 w 2345572"/>
              <a:gd name="connsiteY3" fmla="*/ 2767430 h 2767430"/>
              <a:gd name="connsiteX4" fmla="*/ 0 w 2345572"/>
              <a:gd name="connsiteY4" fmla="*/ 0 h 2767430"/>
              <a:gd name="connsiteX0" fmla="*/ 0 w 2345572"/>
              <a:gd name="connsiteY0" fmla="*/ 0 h 2767430"/>
              <a:gd name="connsiteX1" fmla="*/ 2345572 w 2345572"/>
              <a:gd name="connsiteY1" fmla="*/ 86868 h 2767430"/>
              <a:gd name="connsiteX2" fmla="*/ 2039248 w 2345572"/>
              <a:gd name="connsiteY2" fmla="*/ 2634842 h 2767430"/>
              <a:gd name="connsiteX3" fmla="*/ 580644 w 2345572"/>
              <a:gd name="connsiteY3" fmla="*/ 2767430 h 2767430"/>
              <a:gd name="connsiteX4" fmla="*/ 0 w 2345572"/>
              <a:gd name="connsiteY4" fmla="*/ 0 h 2767430"/>
              <a:gd name="connsiteX0" fmla="*/ 0 w 2231272"/>
              <a:gd name="connsiteY0" fmla="*/ 0 h 2877158"/>
              <a:gd name="connsiteX1" fmla="*/ 2231272 w 2231272"/>
              <a:gd name="connsiteY1" fmla="*/ 196596 h 2877158"/>
              <a:gd name="connsiteX2" fmla="*/ 1924948 w 2231272"/>
              <a:gd name="connsiteY2" fmla="*/ 2744570 h 2877158"/>
              <a:gd name="connsiteX3" fmla="*/ 466344 w 2231272"/>
              <a:gd name="connsiteY3" fmla="*/ 2877158 h 2877158"/>
              <a:gd name="connsiteX4" fmla="*/ 0 w 2231272"/>
              <a:gd name="connsiteY4" fmla="*/ 0 h 2877158"/>
              <a:gd name="connsiteX0" fmla="*/ 562356 w 2793628"/>
              <a:gd name="connsiteY0" fmla="*/ 0 h 2744570"/>
              <a:gd name="connsiteX1" fmla="*/ 2793628 w 2793628"/>
              <a:gd name="connsiteY1" fmla="*/ 196596 h 2744570"/>
              <a:gd name="connsiteX2" fmla="*/ 2487304 w 2793628"/>
              <a:gd name="connsiteY2" fmla="*/ 2744570 h 2744570"/>
              <a:gd name="connsiteX3" fmla="*/ 0 w 2793628"/>
              <a:gd name="connsiteY3" fmla="*/ 2392526 h 2744570"/>
              <a:gd name="connsiteX4" fmla="*/ 562356 w 2793628"/>
              <a:gd name="connsiteY4" fmla="*/ 0 h 2744570"/>
              <a:gd name="connsiteX0" fmla="*/ 562356 w 2793628"/>
              <a:gd name="connsiteY0" fmla="*/ 0 h 2392526"/>
              <a:gd name="connsiteX1" fmla="*/ 2793628 w 2793628"/>
              <a:gd name="connsiteY1" fmla="*/ 196596 h 2392526"/>
              <a:gd name="connsiteX2" fmla="*/ 1778644 w 2793628"/>
              <a:gd name="connsiteY2" fmla="*/ 1958186 h 2392526"/>
              <a:gd name="connsiteX3" fmla="*/ 0 w 2793628"/>
              <a:gd name="connsiteY3" fmla="*/ 2392526 h 2392526"/>
              <a:gd name="connsiteX4" fmla="*/ 562356 w 2793628"/>
              <a:gd name="connsiteY4" fmla="*/ 0 h 2392526"/>
              <a:gd name="connsiteX0" fmla="*/ 562356 w 2793628"/>
              <a:gd name="connsiteY0" fmla="*/ 0 h 2392526"/>
              <a:gd name="connsiteX1" fmla="*/ 2793628 w 2793628"/>
              <a:gd name="connsiteY1" fmla="*/ 196596 h 2392526"/>
              <a:gd name="connsiteX2" fmla="*/ 2555884 w 2793628"/>
              <a:gd name="connsiteY2" fmla="*/ 2163926 h 2392526"/>
              <a:gd name="connsiteX3" fmla="*/ 0 w 2793628"/>
              <a:gd name="connsiteY3" fmla="*/ 2392526 h 2392526"/>
              <a:gd name="connsiteX4" fmla="*/ 562356 w 2793628"/>
              <a:gd name="connsiteY4" fmla="*/ 0 h 2392526"/>
              <a:gd name="connsiteX0" fmla="*/ 562356 w 2555884"/>
              <a:gd name="connsiteY0" fmla="*/ 0 h 2392526"/>
              <a:gd name="connsiteX1" fmla="*/ 2382148 w 2555884"/>
              <a:gd name="connsiteY1" fmla="*/ 59436 h 2392526"/>
              <a:gd name="connsiteX2" fmla="*/ 2555884 w 2555884"/>
              <a:gd name="connsiteY2" fmla="*/ 2163926 h 2392526"/>
              <a:gd name="connsiteX3" fmla="*/ 0 w 2555884"/>
              <a:gd name="connsiteY3" fmla="*/ 2392526 h 2392526"/>
              <a:gd name="connsiteX4" fmla="*/ 562356 w 2555884"/>
              <a:gd name="connsiteY4" fmla="*/ 0 h 2392526"/>
              <a:gd name="connsiteX0" fmla="*/ 562356 w 2555884"/>
              <a:gd name="connsiteY0" fmla="*/ 0 h 2397098"/>
              <a:gd name="connsiteX1" fmla="*/ 2382148 w 2555884"/>
              <a:gd name="connsiteY1" fmla="*/ 64008 h 2397098"/>
              <a:gd name="connsiteX2" fmla="*/ 2555884 w 2555884"/>
              <a:gd name="connsiteY2" fmla="*/ 2168498 h 2397098"/>
              <a:gd name="connsiteX3" fmla="*/ 0 w 2555884"/>
              <a:gd name="connsiteY3" fmla="*/ 2397098 h 2397098"/>
              <a:gd name="connsiteX4" fmla="*/ 562356 w 2555884"/>
              <a:gd name="connsiteY4" fmla="*/ 0 h 2397098"/>
              <a:gd name="connsiteX0" fmla="*/ 50292 w 2555884"/>
              <a:gd name="connsiteY0" fmla="*/ 0 h 2442818"/>
              <a:gd name="connsiteX1" fmla="*/ 2382148 w 2555884"/>
              <a:gd name="connsiteY1" fmla="*/ 109728 h 2442818"/>
              <a:gd name="connsiteX2" fmla="*/ 2555884 w 2555884"/>
              <a:gd name="connsiteY2" fmla="*/ 2214218 h 2442818"/>
              <a:gd name="connsiteX3" fmla="*/ 0 w 2555884"/>
              <a:gd name="connsiteY3" fmla="*/ 2442818 h 2442818"/>
              <a:gd name="connsiteX4" fmla="*/ 50292 w 2555884"/>
              <a:gd name="connsiteY4" fmla="*/ 0 h 2442818"/>
              <a:gd name="connsiteX0" fmla="*/ 50292 w 2555884"/>
              <a:gd name="connsiteY0" fmla="*/ 0 h 2442818"/>
              <a:gd name="connsiteX1" fmla="*/ 2281564 w 2555884"/>
              <a:gd name="connsiteY1" fmla="*/ 82296 h 2442818"/>
              <a:gd name="connsiteX2" fmla="*/ 2555884 w 2555884"/>
              <a:gd name="connsiteY2" fmla="*/ 2214218 h 2442818"/>
              <a:gd name="connsiteX3" fmla="*/ 0 w 2555884"/>
              <a:gd name="connsiteY3" fmla="*/ 2442818 h 2442818"/>
              <a:gd name="connsiteX4" fmla="*/ 50292 w 2555884"/>
              <a:gd name="connsiteY4" fmla="*/ 0 h 2442818"/>
              <a:gd name="connsiteX0" fmla="*/ 0 w 2505592"/>
              <a:gd name="connsiteY0" fmla="*/ 0 h 2214218"/>
              <a:gd name="connsiteX1" fmla="*/ 2231272 w 2505592"/>
              <a:gd name="connsiteY1" fmla="*/ 82296 h 2214218"/>
              <a:gd name="connsiteX2" fmla="*/ 2505592 w 2505592"/>
              <a:gd name="connsiteY2" fmla="*/ 2214218 h 2214218"/>
              <a:gd name="connsiteX3" fmla="*/ 694944 w 2505592"/>
              <a:gd name="connsiteY3" fmla="*/ 1793594 h 2214218"/>
              <a:gd name="connsiteX4" fmla="*/ 0 w 2505592"/>
              <a:gd name="connsiteY4" fmla="*/ 0 h 2214218"/>
              <a:gd name="connsiteX0" fmla="*/ 0 w 2505592"/>
              <a:gd name="connsiteY0" fmla="*/ 0 h 2214218"/>
              <a:gd name="connsiteX1" fmla="*/ 2231272 w 2505592"/>
              <a:gd name="connsiteY1" fmla="*/ 82296 h 2214218"/>
              <a:gd name="connsiteX2" fmla="*/ 2505592 w 2505592"/>
              <a:gd name="connsiteY2" fmla="*/ 2214218 h 2214218"/>
              <a:gd name="connsiteX3" fmla="*/ 612648 w 2505592"/>
              <a:gd name="connsiteY3" fmla="*/ 1967330 h 2214218"/>
              <a:gd name="connsiteX4" fmla="*/ 0 w 2505592"/>
              <a:gd name="connsiteY4" fmla="*/ 0 h 2214218"/>
              <a:gd name="connsiteX0" fmla="*/ 0 w 2231272"/>
              <a:gd name="connsiteY0" fmla="*/ 0 h 1967330"/>
              <a:gd name="connsiteX1" fmla="*/ 2231272 w 2231272"/>
              <a:gd name="connsiteY1" fmla="*/ 82296 h 1967330"/>
              <a:gd name="connsiteX2" fmla="*/ 1947808 w 2231272"/>
              <a:gd name="connsiteY2" fmla="*/ 1761590 h 1967330"/>
              <a:gd name="connsiteX3" fmla="*/ 612648 w 2231272"/>
              <a:gd name="connsiteY3" fmla="*/ 1967330 h 1967330"/>
              <a:gd name="connsiteX4" fmla="*/ 0 w 2231272"/>
              <a:gd name="connsiteY4" fmla="*/ 0 h 1967330"/>
              <a:gd name="connsiteX0" fmla="*/ 0 w 2231272"/>
              <a:gd name="connsiteY0" fmla="*/ 0 h 1967330"/>
              <a:gd name="connsiteX1" fmla="*/ 2231272 w 2231272"/>
              <a:gd name="connsiteY1" fmla="*/ 82296 h 1967330"/>
              <a:gd name="connsiteX2" fmla="*/ 1801504 w 2231272"/>
              <a:gd name="connsiteY2" fmla="*/ 1871318 h 1967330"/>
              <a:gd name="connsiteX3" fmla="*/ 612648 w 2231272"/>
              <a:gd name="connsiteY3" fmla="*/ 1967330 h 1967330"/>
              <a:gd name="connsiteX4" fmla="*/ 0 w 2231272"/>
              <a:gd name="connsiteY4" fmla="*/ 0 h 1967330"/>
              <a:gd name="connsiteX0" fmla="*/ 0 w 2235844"/>
              <a:gd name="connsiteY0" fmla="*/ 0 h 1967330"/>
              <a:gd name="connsiteX1" fmla="*/ 2235844 w 2235844"/>
              <a:gd name="connsiteY1" fmla="*/ 82296 h 1967330"/>
              <a:gd name="connsiteX2" fmla="*/ 1801504 w 2235844"/>
              <a:gd name="connsiteY2" fmla="*/ 1871318 h 1967330"/>
              <a:gd name="connsiteX3" fmla="*/ 612648 w 2235844"/>
              <a:gd name="connsiteY3" fmla="*/ 1967330 h 1967330"/>
              <a:gd name="connsiteX4" fmla="*/ 0 w 2235844"/>
              <a:gd name="connsiteY4" fmla="*/ 0 h 1967330"/>
              <a:gd name="connsiteX0" fmla="*/ 2337381 w 2337381"/>
              <a:gd name="connsiteY0" fmla="*/ 0 h 3926758"/>
              <a:gd name="connsiteX1" fmla="*/ 1623196 w 2337381"/>
              <a:gd name="connsiteY1" fmla="*/ 2041724 h 3926758"/>
              <a:gd name="connsiteX2" fmla="*/ 1188856 w 2337381"/>
              <a:gd name="connsiteY2" fmla="*/ 3830746 h 3926758"/>
              <a:gd name="connsiteX3" fmla="*/ 0 w 2337381"/>
              <a:gd name="connsiteY3" fmla="*/ 3926758 h 3926758"/>
              <a:gd name="connsiteX4" fmla="*/ 2337381 w 2337381"/>
              <a:gd name="connsiteY4" fmla="*/ 0 h 3926758"/>
              <a:gd name="connsiteX0" fmla="*/ 2337381 w 3789453"/>
              <a:gd name="connsiteY0" fmla="*/ 0 h 3926758"/>
              <a:gd name="connsiteX1" fmla="*/ 3789453 w 3789453"/>
              <a:gd name="connsiteY1" fmla="*/ 16982 h 3926758"/>
              <a:gd name="connsiteX2" fmla="*/ 1188856 w 3789453"/>
              <a:gd name="connsiteY2" fmla="*/ 3830746 h 3926758"/>
              <a:gd name="connsiteX3" fmla="*/ 0 w 3789453"/>
              <a:gd name="connsiteY3" fmla="*/ 3926758 h 3926758"/>
              <a:gd name="connsiteX4" fmla="*/ 2337381 w 3789453"/>
              <a:gd name="connsiteY4" fmla="*/ 0 h 3926758"/>
              <a:gd name="connsiteX0" fmla="*/ 2337381 w 3789453"/>
              <a:gd name="connsiteY0" fmla="*/ 0 h 5311203"/>
              <a:gd name="connsiteX1" fmla="*/ 3789453 w 3789453"/>
              <a:gd name="connsiteY1" fmla="*/ 16982 h 5311203"/>
              <a:gd name="connsiteX2" fmla="*/ 3757885 w 3789453"/>
              <a:gd name="connsiteY2" fmla="*/ 5311203 h 5311203"/>
              <a:gd name="connsiteX3" fmla="*/ 0 w 3789453"/>
              <a:gd name="connsiteY3" fmla="*/ 3926758 h 5311203"/>
              <a:gd name="connsiteX4" fmla="*/ 2337381 w 3789453"/>
              <a:gd name="connsiteY4" fmla="*/ 0 h 5311203"/>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573896 w 2025968"/>
              <a:gd name="connsiteY4" fmla="*/ 0 h 6909444"/>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126530 w 2025968"/>
              <a:gd name="connsiteY4" fmla="*/ 5100536 h 6909444"/>
              <a:gd name="connsiteX5" fmla="*/ 573896 w 2025968"/>
              <a:gd name="connsiteY5" fmla="*/ 0 h 6909444"/>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4986709 w 6438781"/>
              <a:gd name="connsiteY5"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2231572 w 6438781"/>
              <a:gd name="connsiteY5" fmla="*/ 3794250 h 6929336"/>
              <a:gd name="connsiteX6" fmla="*/ 4986709 w 6438781"/>
              <a:gd name="connsiteY6"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1654629 w 6438781"/>
              <a:gd name="connsiteY5" fmla="*/ 2977822 h 6929336"/>
              <a:gd name="connsiteX6" fmla="*/ 4986709 w 6438781"/>
              <a:gd name="connsiteY6" fmla="*/ 0 h 69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8781" h="6929336">
                <a:moveTo>
                  <a:pt x="4986709" y="0"/>
                </a:moveTo>
                <a:lnTo>
                  <a:pt x="6438781" y="16982"/>
                </a:lnTo>
                <a:lnTo>
                  <a:pt x="6407213" y="5311203"/>
                </a:lnTo>
                <a:lnTo>
                  <a:pt x="4412813" y="6909444"/>
                </a:lnTo>
                <a:lnTo>
                  <a:pt x="0" y="6929336"/>
                </a:lnTo>
                <a:lnTo>
                  <a:pt x="1654629" y="2977822"/>
                </a:lnTo>
                <a:lnTo>
                  <a:pt x="4986709"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5" name="Straight Connector 4"/>
          <p:cNvCxnSpPr>
            <a:stCxn id="4" idx="0"/>
          </p:cNvCxnSpPr>
          <p:nvPr userDrawn="1"/>
        </p:nvCxnSpPr>
        <p:spPr>
          <a:xfrm flipH="1">
            <a:off x="2993571" y="-38679"/>
            <a:ext cx="7795223" cy="6929336"/>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4"/>
          </p:cNvCxnSpPr>
          <p:nvPr userDrawn="1"/>
        </p:nvCxnSpPr>
        <p:spPr>
          <a:xfrm flipH="1">
            <a:off x="5802085" y="-489857"/>
            <a:ext cx="3058886" cy="738051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p:cNvCxnSpPr>
          <p:nvPr userDrawn="1"/>
        </p:nvCxnSpPr>
        <p:spPr>
          <a:xfrm flipH="1" flipV="1">
            <a:off x="0" y="2427514"/>
            <a:ext cx="12209298" cy="284501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473088" y="-489857"/>
            <a:ext cx="398769" cy="947057"/>
          </a:xfrm>
          <a:prstGeom prst="line">
            <a:avLst/>
          </a:prstGeom>
          <a:ln w="5715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849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cxnSp>
        <p:nvCxnSpPr>
          <p:cNvPr id="9" name="Straight Connector 8"/>
          <p:cNvCxnSpPr/>
          <p:nvPr userDrawn="1"/>
        </p:nvCxnSpPr>
        <p:spPr>
          <a:xfrm>
            <a:off x="2037144" y="-219919"/>
            <a:ext cx="5578998" cy="7338349"/>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563794" y="461038"/>
            <a:ext cx="619245" cy="796262"/>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9" name="Title 1"/>
          <p:cNvSpPr>
            <a:spLocks noGrp="1"/>
          </p:cNvSpPr>
          <p:nvPr>
            <p:ph type="title" hasCustomPrompt="1"/>
          </p:nvPr>
        </p:nvSpPr>
        <p:spPr>
          <a:xfrm>
            <a:off x="1416050" y="1554078"/>
            <a:ext cx="5333999" cy="1874922"/>
          </a:xfrm>
        </p:spPr>
        <p:txBody>
          <a:bodyPr/>
          <a:lstStyle/>
          <a:p>
            <a:r>
              <a:rPr lang="en-US"/>
              <a:t>CLICK TO EDIT MASTER TITLE STYLE</a:t>
            </a:r>
          </a:p>
        </p:txBody>
      </p:sp>
      <p:cxnSp>
        <p:nvCxnSpPr>
          <p:cNvPr id="13" name="Straight Connector 12"/>
          <p:cNvCxnSpPr/>
          <p:nvPr userDrawn="1"/>
        </p:nvCxnSpPr>
        <p:spPr>
          <a:xfrm flipH="1">
            <a:off x="-46695" y="3044142"/>
            <a:ext cx="12238695" cy="305692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99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6050" y="1554078"/>
            <a:ext cx="5333999" cy="1445795"/>
          </a:xfrm>
        </p:spPr>
        <p:txBody>
          <a:bodyPr/>
          <a:lstStyle/>
          <a:p>
            <a:r>
              <a:rPr lang="en-US"/>
              <a:t>CLICK TO EDIT MASTER TITLE STYLE</a:t>
            </a:r>
          </a:p>
        </p:txBody>
      </p:sp>
      <p:sp>
        <p:nvSpPr>
          <p:cNvPr id="6" name="Picture Placeholder 12"/>
          <p:cNvSpPr>
            <a:spLocks noGrp="1"/>
          </p:cNvSpPr>
          <p:nvPr>
            <p:ph type="pic" sz="quarter" idx="12"/>
          </p:nvPr>
        </p:nvSpPr>
        <p:spPr>
          <a:xfrm>
            <a:off x="5614736" y="-9451"/>
            <a:ext cx="5991093" cy="6899535"/>
          </a:xfrm>
          <a:custGeom>
            <a:avLst/>
            <a:gdLst>
              <a:gd name="connsiteX0" fmla="*/ 0 w 4678532"/>
              <a:gd name="connsiteY0" fmla="*/ 0 h 3156012"/>
              <a:gd name="connsiteX1" fmla="*/ 4678532 w 4678532"/>
              <a:gd name="connsiteY1" fmla="*/ 0 h 3156012"/>
              <a:gd name="connsiteX2" fmla="*/ 4678532 w 4678532"/>
              <a:gd name="connsiteY2" fmla="*/ 3156012 h 3156012"/>
              <a:gd name="connsiteX3" fmla="*/ 0 w 4678532"/>
              <a:gd name="connsiteY3" fmla="*/ 3156012 h 3156012"/>
              <a:gd name="connsiteX4" fmla="*/ 0 w 4678532"/>
              <a:gd name="connsiteY4" fmla="*/ 0 h 3156012"/>
              <a:gd name="connsiteX0" fmla="*/ 0 w 4678532"/>
              <a:gd name="connsiteY0" fmla="*/ 0 h 3156012"/>
              <a:gd name="connsiteX1" fmla="*/ 4678532 w 4678532"/>
              <a:gd name="connsiteY1" fmla="*/ 3156012 h 3156012"/>
              <a:gd name="connsiteX2" fmla="*/ 0 w 4678532"/>
              <a:gd name="connsiteY2" fmla="*/ 3156012 h 3156012"/>
              <a:gd name="connsiteX3" fmla="*/ 0 w 4678532"/>
              <a:gd name="connsiteY3" fmla="*/ 0 h 3156012"/>
              <a:gd name="connsiteX0" fmla="*/ 665825 w 4678532"/>
              <a:gd name="connsiteY0" fmla="*/ 0 h 3875103"/>
              <a:gd name="connsiteX1" fmla="*/ 4678532 w 4678532"/>
              <a:gd name="connsiteY1" fmla="*/ 3875103 h 3875103"/>
              <a:gd name="connsiteX2" fmla="*/ 0 w 4678532"/>
              <a:gd name="connsiteY2" fmla="*/ 3875103 h 3875103"/>
              <a:gd name="connsiteX3" fmla="*/ 665825 w 4678532"/>
              <a:gd name="connsiteY3" fmla="*/ 0 h 3875103"/>
              <a:gd name="connsiteX0" fmla="*/ 1225118 w 5237825"/>
              <a:gd name="connsiteY0" fmla="*/ 0 h 3875103"/>
              <a:gd name="connsiteX1" fmla="*/ 5237825 w 5237825"/>
              <a:gd name="connsiteY1" fmla="*/ 3875103 h 3875103"/>
              <a:gd name="connsiteX2" fmla="*/ 0 w 5237825"/>
              <a:gd name="connsiteY2" fmla="*/ 3848470 h 3875103"/>
              <a:gd name="connsiteX3" fmla="*/ 1225118 w 5237825"/>
              <a:gd name="connsiteY3" fmla="*/ 0 h 3875103"/>
              <a:gd name="connsiteX0" fmla="*/ 1225118 w 4190260"/>
              <a:gd name="connsiteY0" fmla="*/ 0 h 5286653"/>
              <a:gd name="connsiteX1" fmla="*/ 4190260 w 4190260"/>
              <a:gd name="connsiteY1" fmla="*/ 5286653 h 5286653"/>
              <a:gd name="connsiteX2" fmla="*/ 0 w 4190260"/>
              <a:gd name="connsiteY2" fmla="*/ 3848470 h 5286653"/>
              <a:gd name="connsiteX3" fmla="*/ 1225118 w 4190260"/>
              <a:gd name="connsiteY3" fmla="*/ 0 h 5286653"/>
              <a:gd name="connsiteX0" fmla="*/ 1238631 w 4203773"/>
              <a:gd name="connsiteY0" fmla="*/ 0 h 5286653"/>
              <a:gd name="connsiteX1" fmla="*/ 4203773 w 4203773"/>
              <a:gd name="connsiteY1" fmla="*/ 5286653 h 5286653"/>
              <a:gd name="connsiteX2" fmla="*/ 0 w 4203773"/>
              <a:gd name="connsiteY2" fmla="*/ 3848470 h 5286653"/>
              <a:gd name="connsiteX3" fmla="*/ 1238631 w 4203773"/>
              <a:gd name="connsiteY3" fmla="*/ 0 h 5286653"/>
              <a:gd name="connsiteX0" fmla="*/ 1238631 w 4217286"/>
              <a:gd name="connsiteY0" fmla="*/ 0 h 5291157"/>
              <a:gd name="connsiteX1" fmla="*/ 4217286 w 4217286"/>
              <a:gd name="connsiteY1" fmla="*/ 5291157 h 5291157"/>
              <a:gd name="connsiteX2" fmla="*/ 0 w 4217286"/>
              <a:gd name="connsiteY2" fmla="*/ 3848470 h 5291157"/>
              <a:gd name="connsiteX3" fmla="*/ 1238631 w 4217286"/>
              <a:gd name="connsiteY3" fmla="*/ 0 h 5291157"/>
              <a:gd name="connsiteX0" fmla="*/ 1229622 w 4217286"/>
              <a:gd name="connsiteY0" fmla="*/ 0 h 5291157"/>
              <a:gd name="connsiteX1" fmla="*/ 4217286 w 4217286"/>
              <a:gd name="connsiteY1" fmla="*/ 5291157 h 5291157"/>
              <a:gd name="connsiteX2" fmla="*/ 0 w 4217286"/>
              <a:gd name="connsiteY2" fmla="*/ 3848470 h 5291157"/>
              <a:gd name="connsiteX3" fmla="*/ 1229622 w 4217286"/>
              <a:gd name="connsiteY3" fmla="*/ 0 h 5291157"/>
              <a:gd name="connsiteX0" fmla="*/ 1225117 w 4217286"/>
              <a:gd name="connsiteY0" fmla="*/ 0 h 5286652"/>
              <a:gd name="connsiteX1" fmla="*/ 4217286 w 4217286"/>
              <a:gd name="connsiteY1" fmla="*/ 5286652 h 5286652"/>
              <a:gd name="connsiteX2" fmla="*/ 0 w 4217286"/>
              <a:gd name="connsiteY2" fmla="*/ 3843965 h 5286652"/>
              <a:gd name="connsiteX3" fmla="*/ 1225117 w 4217286"/>
              <a:gd name="connsiteY3" fmla="*/ 0 h 5286652"/>
              <a:gd name="connsiteX0" fmla="*/ 1234126 w 4217286"/>
              <a:gd name="connsiteY0" fmla="*/ 0 h 5295661"/>
              <a:gd name="connsiteX1" fmla="*/ 4217286 w 4217286"/>
              <a:gd name="connsiteY1" fmla="*/ 5295661 h 5295661"/>
              <a:gd name="connsiteX2" fmla="*/ 0 w 4217286"/>
              <a:gd name="connsiteY2" fmla="*/ 3852974 h 5295661"/>
              <a:gd name="connsiteX3" fmla="*/ 1234126 w 4217286"/>
              <a:gd name="connsiteY3" fmla="*/ 0 h 5295661"/>
              <a:gd name="connsiteX0" fmla="*/ 464105 w 4217286"/>
              <a:gd name="connsiteY0" fmla="*/ 0 h 6338398"/>
              <a:gd name="connsiteX1" fmla="*/ 4217286 w 4217286"/>
              <a:gd name="connsiteY1" fmla="*/ 6338398 h 6338398"/>
              <a:gd name="connsiteX2" fmla="*/ 0 w 4217286"/>
              <a:gd name="connsiteY2" fmla="*/ 4895711 h 6338398"/>
              <a:gd name="connsiteX3" fmla="*/ 464105 w 4217286"/>
              <a:gd name="connsiteY3" fmla="*/ 0 h 6338398"/>
              <a:gd name="connsiteX0" fmla="*/ 464105 w 4217286"/>
              <a:gd name="connsiteY0" fmla="*/ 0 h 6338398"/>
              <a:gd name="connsiteX1" fmla="*/ 1195769 w 4217286"/>
              <a:gd name="connsiteY1" fmla="*/ 1252714 h 6338398"/>
              <a:gd name="connsiteX2" fmla="*/ 4217286 w 4217286"/>
              <a:gd name="connsiteY2" fmla="*/ 6338398 h 6338398"/>
              <a:gd name="connsiteX3" fmla="*/ 0 w 4217286"/>
              <a:gd name="connsiteY3" fmla="*/ 4895711 h 6338398"/>
              <a:gd name="connsiteX4" fmla="*/ 464105 w 4217286"/>
              <a:gd name="connsiteY4" fmla="*/ 0 h 6338398"/>
              <a:gd name="connsiteX0" fmla="*/ 464105 w 4217286"/>
              <a:gd name="connsiteY0" fmla="*/ 14612 h 6353010"/>
              <a:gd name="connsiteX1" fmla="*/ 1829433 w 4217286"/>
              <a:gd name="connsiteY1" fmla="*/ 0 h 6353010"/>
              <a:gd name="connsiteX2" fmla="*/ 4217286 w 4217286"/>
              <a:gd name="connsiteY2" fmla="*/ 6353010 h 6353010"/>
              <a:gd name="connsiteX3" fmla="*/ 0 w 4217286"/>
              <a:gd name="connsiteY3" fmla="*/ 4910323 h 6353010"/>
              <a:gd name="connsiteX4" fmla="*/ 464105 w 4217286"/>
              <a:gd name="connsiteY4" fmla="*/ 14612 h 6353010"/>
              <a:gd name="connsiteX0" fmla="*/ 456084 w 4217286"/>
              <a:gd name="connsiteY0" fmla="*/ 0 h 6354440"/>
              <a:gd name="connsiteX1" fmla="*/ 1829433 w 4217286"/>
              <a:gd name="connsiteY1" fmla="*/ 1430 h 6354440"/>
              <a:gd name="connsiteX2" fmla="*/ 4217286 w 4217286"/>
              <a:gd name="connsiteY2" fmla="*/ 6354440 h 6354440"/>
              <a:gd name="connsiteX3" fmla="*/ 0 w 4217286"/>
              <a:gd name="connsiteY3" fmla="*/ 4911753 h 6354440"/>
              <a:gd name="connsiteX4" fmla="*/ 456084 w 4217286"/>
              <a:gd name="connsiteY4" fmla="*/ 0 h 6354440"/>
              <a:gd name="connsiteX0" fmla="*/ 456084 w 3976655"/>
              <a:gd name="connsiteY0" fmla="*/ 0 h 4911753"/>
              <a:gd name="connsiteX1" fmla="*/ 1829433 w 3976655"/>
              <a:gd name="connsiteY1" fmla="*/ 1430 h 4911753"/>
              <a:gd name="connsiteX2" fmla="*/ 3976655 w 3976655"/>
              <a:gd name="connsiteY2" fmla="*/ 2881324 h 4911753"/>
              <a:gd name="connsiteX3" fmla="*/ 0 w 3976655"/>
              <a:gd name="connsiteY3" fmla="*/ 4911753 h 4911753"/>
              <a:gd name="connsiteX4" fmla="*/ 456084 w 3976655"/>
              <a:gd name="connsiteY4" fmla="*/ 0 h 4911753"/>
              <a:gd name="connsiteX0" fmla="*/ 0 w 4059768"/>
              <a:gd name="connsiteY0" fmla="*/ 0 h 6106890"/>
              <a:gd name="connsiteX1" fmla="*/ 1373349 w 4059768"/>
              <a:gd name="connsiteY1" fmla="*/ 1430 h 6106890"/>
              <a:gd name="connsiteX2" fmla="*/ 3520571 w 4059768"/>
              <a:gd name="connsiteY2" fmla="*/ 2881324 h 6106890"/>
              <a:gd name="connsiteX3" fmla="*/ 4059768 w 4059768"/>
              <a:gd name="connsiteY3" fmla="*/ 6106890 h 6106890"/>
              <a:gd name="connsiteX4" fmla="*/ 0 w 4059768"/>
              <a:gd name="connsiteY4" fmla="*/ 0 h 6106890"/>
              <a:gd name="connsiteX0" fmla="*/ 0 w 4059768"/>
              <a:gd name="connsiteY0" fmla="*/ 0 h 6106890"/>
              <a:gd name="connsiteX1" fmla="*/ 1373349 w 4059768"/>
              <a:gd name="connsiteY1" fmla="*/ 1430 h 6106890"/>
              <a:gd name="connsiteX2" fmla="*/ 3520571 w 4059768"/>
              <a:gd name="connsiteY2" fmla="*/ 2881324 h 6106890"/>
              <a:gd name="connsiteX3" fmla="*/ 4059768 w 4059768"/>
              <a:gd name="connsiteY3" fmla="*/ 6106890 h 6106890"/>
              <a:gd name="connsiteX4" fmla="*/ 3498927 w 4059768"/>
              <a:gd name="connsiteY4" fmla="*/ 5255219 h 6106890"/>
              <a:gd name="connsiteX5" fmla="*/ 0 w 4059768"/>
              <a:gd name="connsiteY5" fmla="*/ 0 h 6106890"/>
              <a:gd name="connsiteX0" fmla="*/ 0 w 4059768"/>
              <a:gd name="connsiteY0" fmla="*/ 0 h 6899535"/>
              <a:gd name="connsiteX1" fmla="*/ 1373349 w 4059768"/>
              <a:gd name="connsiteY1" fmla="*/ 1430 h 6899535"/>
              <a:gd name="connsiteX2" fmla="*/ 3520571 w 4059768"/>
              <a:gd name="connsiteY2" fmla="*/ 2881324 h 6899535"/>
              <a:gd name="connsiteX3" fmla="*/ 4059768 w 4059768"/>
              <a:gd name="connsiteY3" fmla="*/ 6106890 h 6899535"/>
              <a:gd name="connsiteX4" fmla="*/ 3394654 w 4059768"/>
              <a:gd name="connsiteY4" fmla="*/ 6899535 h 6899535"/>
              <a:gd name="connsiteX5" fmla="*/ 0 w 4059768"/>
              <a:gd name="connsiteY5" fmla="*/ 0 h 6899535"/>
              <a:gd name="connsiteX0" fmla="*/ 0 w 4059768"/>
              <a:gd name="connsiteY0" fmla="*/ 0 h 6899535"/>
              <a:gd name="connsiteX1" fmla="*/ 1373349 w 4059768"/>
              <a:gd name="connsiteY1" fmla="*/ 1430 h 6899535"/>
              <a:gd name="connsiteX2" fmla="*/ 3520571 w 4059768"/>
              <a:gd name="connsiteY2" fmla="*/ 2881324 h 6899535"/>
              <a:gd name="connsiteX3" fmla="*/ 4059768 w 4059768"/>
              <a:gd name="connsiteY3" fmla="*/ 6106890 h 6899535"/>
              <a:gd name="connsiteX4" fmla="*/ 3394654 w 4059768"/>
              <a:gd name="connsiteY4" fmla="*/ 6899535 h 6899535"/>
              <a:gd name="connsiteX5" fmla="*/ 2568485 w 4059768"/>
              <a:gd name="connsiteY5" fmla="*/ 5239177 h 6899535"/>
              <a:gd name="connsiteX6" fmla="*/ 0 w 4059768"/>
              <a:gd name="connsiteY6" fmla="*/ 0 h 6899535"/>
              <a:gd name="connsiteX0" fmla="*/ 1931325 w 5991093"/>
              <a:gd name="connsiteY0" fmla="*/ 0 h 6899535"/>
              <a:gd name="connsiteX1" fmla="*/ 3304674 w 5991093"/>
              <a:gd name="connsiteY1" fmla="*/ 1430 h 6899535"/>
              <a:gd name="connsiteX2" fmla="*/ 5451896 w 5991093"/>
              <a:gd name="connsiteY2" fmla="*/ 2881324 h 6899535"/>
              <a:gd name="connsiteX3" fmla="*/ 5991093 w 5991093"/>
              <a:gd name="connsiteY3" fmla="*/ 6106890 h 6899535"/>
              <a:gd name="connsiteX4" fmla="*/ 5325979 w 5991093"/>
              <a:gd name="connsiteY4" fmla="*/ 6899535 h 6899535"/>
              <a:gd name="connsiteX5" fmla="*/ 0 w 5991093"/>
              <a:gd name="connsiteY5" fmla="*/ 6891514 h 6899535"/>
              <a:gd name="connsiteX6" fmla="*/ 1931325 w 5991093"/>
              <a:gd name="connsiteY6" fmla="*/ 0 h 68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093" h="6899535">
                <a:moveTo>
                  <a:pt x="1931325" y="0"/>
                </a:moveTo>
                <a:lnTo>
                  <a:pt x="3304674" y="1430"/>
                </a:lnTo>
                <a:lnTo>
                  <a:pt x="5451896" y="2881324"/>
                </a:lnTo>
                <a:lnTo>
                  <a:pt x="5991093" y="6106890"/>
                </a:lnTo>
                <a:lnTo>
                  <a:pt x="5325979" y="6899535"/>
                </a:lnTo>
                <a:lnTo>
                  <a:pt x="0" y="6891514"/>
                </a:lnTo>
                <a:lnTo>
                  <a:pt x="1931325"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15" name="Straight Connector 14"/>
          <p:cNvCxnSpPr>
            <a:stCxn id="6" idx="1"/>
          </p:cNvCxnSpPr>
          <p:nvPr userDrawn="1"/>
        </p:nvCxnSpPr>
        <p:spPr>
          <a:xfrm>
            <a:off x="8919410" y="-8021"/>
            <a:ext cx="3489158" cy="466825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0563726" y="-96253"/>
            <a:ext cx="1179095" cy="697029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6" idx="4"/>
          </p:cNvCxnSpPr>
          <p:nvPr userDrawn="1"/>
        </p:nvCxnSpPr>
        <p:spPr>
          <a:xfrm flipH="1">
            <a:off x="10940715" y="5213684"/>
            <a:ext cx="1403685" cy="16764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8021" y="-65886"/>
            <a:ext cx="4732422" cy="565656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3616491" y="432946"/>
            <a:ext cx="698835" cy="82435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userDrawn="1"/>
        </p:nvCxnSpPr>
        <p:spPr>
          <a:xfrm>
            <a:off x="11754350" y="3793958"/>
            <a:ext cx="654218" cy="866274"/>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1491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718887"/>
            <a:ext cx="10667999" cy="1028700"/>
          </a:xfrm>
        </p:spPr>
        <p:txBody>
          <a:bodyPr/>
          <a:lstStyle>
            <a:lvl1pPr algn="ctr">
              <a:defRPr/>
            </a:lvl1pPr>
          </a:lstStyle>
          <a:p>
            <a:r>
              <a:rPr lang="en-US"/>
              <a:t>CLICK TO EDIT MASTER TITLE STYLE</a:t>
            </a:r>
          </a:p>
        </p:txBody>
      </p:sp>
      <p:sp>
        <p:nvSpPr>
          <p:cNvPr id="8" name="Picture Placeholder 7"/>
          <p:cNvSpPr>
            <a:spLocks noGrp="1"/>
          </p:cNvSpPr>
          <p:nvPr>
            <p:ph type="pic" sz="quarter" idx="13"/>
          </p:nvPr>
        </p:nvSpPr>
        <p:spPr>
          <a:xfrm rot="10800000" flipH="1" flipV="1">
            <a:off x="-52252" y="5714806"/>
            <a:ext cx="9070881" cy="1143194"/>
          </a:xfrm>
          <a:custGeom>
            <a:avLst/>
            <a:gdLst>
              <a:gd name="connsiteX0" fmla="*/ 0 w 10442481"/>
              <a:gd name="connsiteY0" fmla="*/ 1828800 h 2971994"/>
              <a:gd name="connsiteX1" fmla="*/ 9070881 w 10442481"/>
              <a:gd name="connsiteY1" fmla="*/ 2971994 h 2971994"/>
              <a:gd name="connsiteX2" fmla="*/ 21704 w 10442481"/>
              <a:gd name="connsiteY2" fmla="*/ 2966840 h 2971994"/>
              <a:gd name="connsiteX3" fmla="*/ 1371600 w 10442481"/>
              <a:gd name="connsiteY3" fmla="*/ 0 h 2971994"/>
              <a:gd name="connsiteX4" fmla="*/ 10442481 w 10442481"/>
              <a:gd name="connsiteY4" fmla="*/ 0 h 2971994"/>
              <a:gd name="connsiteX5" fmla="*/ 10442481 w 10442481"/>
              <a:gd name="connsiteY5" fmla="*/ 1143194 h 2971994"/>
              <a:gd name="connsiteX6" fmla="*/ 1371600 w 10442481"/>
              <a:gd name="connsiteY6" fmla="*/ 1143194 h 2971994"/>
              <a:gd name="connsiteX0" fmla="*/ 0 w 10442481"/>
              <a:gd name="connsiteY0" fmla="*/ 1828800 h 2971994"/>
              <a:gd name="connsiteX1" fmla="*/ 9070881 w 10442481"/>
              <a:gd name="connsiteY1" fmla="*/ 2971994 h 2971994"/>
              <a:gd name="connsiteX2" fmla="*/ 21704 w 10442481"/>
              <a:gd name="connsiteY2" fmla="*/ 2966840 h 2971994"/>
              <a:gd name="connsiteX3" fmla="*/ 0 w 10442481"/>
              <a:gd name="connsiteY3" fmla="*/ 1828800 h 2971994"/>
              <a:gd name="connsiteX4" fmla="*/ 1371600 w 10442481"/>
              <a:gd name="connsiteY4" fmla="*/ 0 h 2971994"/>
              <a:gd name="connsiteX5" fmla="*/ 10442481 w 10442481"/>
              <a:gd name="connsiteY5" fmla="*/ 0 h 2971994"/>
              <a:gd name="connsiteX6" fmla="*/ 10442481 w 10442481"/>
              <a:gd name="connsiteY6" fmla="*/ 1143194 h 2971994"/>
              <a:gd name="connsiteX7" fmla="*/ 1371600 w 10442481"/>
              <a:gd name="connsiteY7" fmla="*/ 0 h 2971994"/>
              <a:gd name="connsiteX0" fmla="*/ 0 w 10442481"/>
              <a:gd name="connsiteY0" fmla="*/ 1828800 h 2971994"/>
              <a:gd name="connsiteX1" fmla="*/ 9070881 w 10442481"/>
              <a:gd name="connsiteY1" fmla="*/ 2971994 h 2971994"/>
              <a:gd name="connsiteX2" fmla="*/ 21704 w 10442481"/>
              <a:gd name="connsiteY2" fmla="*/ 2966840 h 2971994"/>
              <a:gd name="connsiteX3" fmla="*/ 0 w 10442481"/>
              <a:gd name="connsiteY3" fmla="*/ 1828800 h 2971994"/>
              <a:gd name="connsiteX4" fmla="*/ 10442481 w 10442481"/>
              <a:gd name="connsiteY4" fmla="*/ 1143194 h 2971994"/>
              <a:gd name="connsiteX5" fmla="*/ 10442481 w 10442481"/>
              <a:gd name="connsiteY5" fmla="*/ 0 h 2971994"/>
              <a:gd name="connsiteX6" fmla="*/ 10442481 w 10442481"/>
              <a:gd name="connsiteY6" fmla="*/ 1143194 h 2971994"/>
              <a:gd name="connsiteX0" fmla="*/ 0 w 9070881"/>
              <a:gd name="connsiteY0" fmla="*/ 0 h 1143194"/>
              <a:gd name="connsiteX1" fmla="*/ 9070881 w 9070881"/>
              <a:gd name="connsiteY1" fmla="*/ 1143194 h 1143194"/>
              <a:gd name="connsiteX2" fmla="*/ 21704 w 9070881"/>
              <a:gd name="connsiteY2" fmla="*/ 1138040 h 1143194"/>
              <a:gd name="connsiteX3" fmla="*/ 0 w 9070881"/>
              <a:gd name="connsiteY3" fmla="*/ 0 h 1143194"/>
            </a:gdLst>
            <a:ahLst/>
            <a:cxnLst>
              <a:cxn ang="0">
                <a:pos x="connsiteX0" y="connsiteY0"/>
              </a:cxn>
              <a:cxn ang="0">
                <a:pos x="connsiteX1" y="connsiteY1"/>
              </a:cxn>
              <a:cxn ang="0">
                <a:pos x="connsiteX2" y="connsiteY2"/>
              </a:cxn>
              <a:cxn ang="0">
                <a:pos x="connsiteX3" y="connsiteY3"/>
              </a:cxn>
            </a:cxnLst>
            <a:rect l="l" t="t" r="r" b="b"/>
            <a:pathLst>
              <a:path w="9070881" h="1143194">
                <a:moveTo>
                  <a:pt x="0" y="0"/>
                </a:moveTo>
                <a:lnTo>
                  <a:pt x="9070881" y="1143194"/>
                </a:lnTo>
                <a:lnTo>
                  <a:pt x="21704" y="1138040"/>
                </a:lnTo>
                <a:lnTo>
                  <a:pt x="0"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22664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718887"/>
            <a:ext cx="10667999" cy="1028700"/>
          </a:xfrm>
        </p:spPr>
        <p:txBody>
          <a:bodyPr/>
          <a:lstStyle>
            <a:lvl1pPr algn="ctr">
              <a:defRPr/>
            </a:lvl1pPr>
          </a:lstStyle>
          <a:p>
            <a:r>
              <a:rPr lang="en-US"/>
              <a:t>CLICK TO EDIT MASTER TITLE STYLE</a:t>
            </a:r>
          </a:p>
        </p:txBody>
      </p:sp>
      <p:cxnSp>
        <p:nvCxnSpPr>
          <p:cNvPr id="5" name="Straight Connector 4"/>
          <p:cNvCxnSpPr/>
          <p:nvPr userDrawn="1"/>
        </p:nvCxnSpPr>
        <p:spPr>
          <a:xfrm flipH="1">
            <a:off x="-150471" y="5683170"/>
            <a:ext cx="12651129" cy="171305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H="1">
            <a:off x="11563459" y="5683170"/>
            <a:ext cx="833027" cy="131253"/>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9200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3897497" y="3322053"/>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Title 1"/>
          <p:cNvSpPr>
            <a:spLocks noGrp="1"/>
          </p:cNvSpPr>
          <p:nvPr>
            <p:ph type="title" hasCustomPrompt="1"/>
          </p:nvPr>
        </p:nvSpPr>
        <p:spPr>
          <a:xfrm>
            <a:off x="1416050" y="1554078"/>
            <a:ext cx="5333999" cy="1874922"/>
          </a:xfrm>
        </p:spPr>
        <p:txBody>
          <a:bodyPr/>
          <a:lstStyle/>
          <a:p>
            <a:r>
              <a:rPr lang="en-US"/>
              <a:t>CLICK TO EDIT MASTER TITLE STYLE</a:t>
            </a:r>
          </a:p>
        </p:txBody>
      </p:sp>
      <p:sp>
        <p:nvSpPr>
          <p:cNvPr id="11" name="Picture Placeholder 12"/>
          <p:cNvSpPr>
            <a:spLocks noGrp="1"/>
          </p:cNvSpPr>
          <p:nvPr>
            <p:ph type="pic" sz="quarter" idx="15"/>
          </p:nvPr>
        </p:nvSpPr>
        <p:spPr>
          <a:xfrm>
            <a:off x="6715324" y="1257300"/>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12"/>
          <p:cNvSpPr>
            <a:spLocks noGrp="1"/>
          </p:cNvSpPr>
          <p:nvPr>
            <p:ph type="pic" sz="quarter" idx="16"/>
          </p:nvPr>
        </p:nvSpPr>
        <p:spPr>
          <a:xfrm>
            <a:off x="9319626" y="-270558"/>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13" name="Straight Connector 12"/>
          <p:cNvCxnSpPr/>
          <p:nvPr userDrawn="1"/>
        </p:nvCxnSpPr>
        <p:spPr>
          <a:xfrm flipH="1">
            <a:off x="5960963" y="0"/>
            <a:ext cx="2476981"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8032832" y="0"/>
            <a:ext cx="2476981"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129625" y="-270558"/>
            <a:ext cx="424066" cy="1145214"/>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048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Picture Placeholder 12"/>
          <p:cNvSpPr>
            <a:spLocks noGrp="1"/>
          </p:cNvSpPr>
          <p:nvPr>
            <p:ph type="pic" sz="quarter" idx="12"/>
          </p:nvPr>
        </p:nvSpPr>
        <p:spPr>
          <a:xfrm>
            <a:off x="-1" y="-1"/>
            <a:ext cx="12192001" cy="685800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033194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4" name="Picture Placeholder 12"/>
          <p:cNvSpPr>
            <a:spLocks noGrp="1"/>
          </p:cNvSpPr>
          <p:nvPr>
            <p:ph type="pic" sz="quarter" idx="14"/>
          </p:nvPr>
        </p:nvSpPr>
        <p:spPr>
          <a:xfrm>
            <a:off x="5802085" y="-38679"/>
            <a:ext cx="6438781" cy="6929336"/>
          </a:xfrm>
          <a:custGeom>
            <a:avLst/>
            <a:gdLst>
              <a:gd name="connsiteX0" fmla="*/ 0 w 2112400"/>
              <a:gd name="connsiteY0" fmla="*/ 0 h 2040482"/>
              <a:gd name="connsiteX1" fmla="*/ 2112400 w 2112400"/>
              <a:gd name="connsiteY1" fmla="*/ 0 h 2040482"/>
              <a:gd name="connsiteX2" fmla="*/ 2112400 w 2112400"/>
              <a:gd name="connsiteY2" fmla="*/ 2040482 h 2040482"/>
              <a:gd name="connsiteX3" fmla="*/ 0 w 2112400"/>
              <a:gd name="connsiteY3" fmla="*/ 2040482 h 2040482"/>
              <a:gd name="connsiteX4" fmla="*/ 0 w 2112400"/>
              <a:gd name="connsiteY4" fmla="*/ 0 h 2040482"/>
              <a:gd name="connsiteX0" fmla="*/ 0 w 2231272"/>
              <a:gd name="connsiteY0" fmla="*/ 0 h 2369666"/>
              <a:gd name="connsiteX1" fmla="*/ 2231272 w 2231272"/>
              <a:gd name="connsiteY1" fmla="*/ 329184 h 2369666"/>
              <a:gd name="connsiteX2" fmla="*/ 2231272 w 2231272"/>
              <a:gd name="connsiteY2" fmla="*/ 2369666 h 2369666"/>
              <a:gd name="connsiteX3" fmla="*/ 118872 w 2231272"/>
              <a:gd name="connsiteY3" fmla="*/ 2369666 h 2369666"/>
              <a:gd name="connsiteX4" fmla="*/ 0 w 2231272"/>
              <a:gd name="connsiteY4" fmla="*/ 0 h 2369666"/>
              <a:gd name="connsiteX0" fmla="*/ 0 w 2331856"/>
              <a:gd name="connsiteY0" fmla="*/ 0 h 2369666"/>
              <a:gd name="connsiteX1" fmla="*/ 2331856 w 2331856"/>
              <a:gd name="connsiteY1" fmla="*/ 82296 h 2369666"/>
              <a:gd name="connsiteX2" fmla="*/ 2231272 w 2331856"/>
              <a:gd name="connsiteY2" fmla="*/ 2369666 h 2369666"/>
              <a:gd name="connsiteX3" fmla="*/ 118872 w 2331856"/>
              <a:gd name="connsiteY3" fmla="*/ 2369666 h 2369666"/>
              <a:gd name="connsiteX4" fmla="*/ 0 w 2331856"/>
              <a:gd name="connsiteY4" fmla="*/ 0 h 2369666"/>
              <a:gd name="connsiteX0" fmla="*/ 0 w 2331856"/>
              <a:gd name="connsiteY0" fmla="*/ 0 h 2625698"/>
              <a:gd name="connsiteX1" fmla="*/ 2331856 w 2331856"/>
              <a:gd name="connsiteY1" fmla="*/ 82296 h 2625698"/>
              <a:gd name="connsiteX2" fmla="*/ 2025532 w 2331856"/>
              <a:gd name="connsiteY2" fmla="*/ 2625698 h 2625698"/>
              <a:gd name="connsiteX3" fmla="*/ 118872 w 2331856"/>
              <a:gd name="connsiteY3" fmla="*/ 2369666 h 2625698"/>
              <a:gd name="connsiteX4" fmla="*/ 0 w 2331856"/>
              <a:gd name="connsiteY4" fmla="*/ 0 h 2625698"/>
              <a:gd name="connsiteX0" fmla="*/ 0 w 2331856"/>
              <a:gd name="connsiteY0" fmla="*/ 0 h 2758286"/>
              <a:gd name="connsiteX1" fmla="*/ 2331856 w 2331856"/>
              <a:gd name="connsiteY1" fmla="*/ 82296 h 2758286"/>
              <a:gd name="connsiteX2" fmla="*/ 2025532 w 2331856"/>
              <a:gd name="connsiteY2" fmla="*/ 2625698 h 2758286"/>
              <a:gd name="connsiteX3" fmla="*/ 566928 w 2331856"/>
              <a:gd name="connsiteY3" fmla="*/ 2758286 h 2758286"/>
              <a:gd name="connsiteX4" fmla="*/ 0 w 2331856"/>
              <a:gd name="connsiteY4" fmla="*/ 0 h 2758286"/>
              <a:gd name="connsiteX0" fmla="*/ 0 w 2341000"/>
              <a:gd name="connsiteY0" fmla="*/ 0 h 2762858"/>
              <a:gd name="connsiteX1" fmla="*/ 2341000 w 2341000"/>
              <a:gd name="connsiteY1" fmla="*/ 86868 h 2762858"/>
              <a:gd name="connsiteX2" fmla="*/ 2034676 w 2341000"/>
              <a:gd name="connsiteY2" fmla="*/ 2630270 h 2762858"/>
              <a:gd name="connsiteX3" fmla="*/ 576072 w 2341000"/>
              <a:gd name="connsiteY3" fmla="*/ 2762858 h 2762858"/>
              <a:gd name="connsiteX4" fmla="*/ 0 w 2341000"/>
              <a:gd name="connsiteY4" fmla="*/ 0 h 2762858"/>
              <a:gd name="connsiteX0" fmla="*/ 0 w 2345572"/>
              <a:gd name="connsiteY0" fmla="*/ 0 h 2767430"/>
              <a:gd name="connsiteX1" fmla="*/ 2345572 w 2345572"/>
              <a:gd name="connsiteY1" fmla="*/ 91440 h 2767430"/>
              <a:gd name="connsiteX2" fmla="*/ 2039248 w 2345572"/>
              <a:gd name="connsiteY2" fmla="*/ 2634842 h 2767430"/>
              <a:gd name="connsiteX3" fmla="*/ 580644 w 2345572"/>
              <a:gd name="connsiteY3" fmla="*/ 2767430 h 2767430"/>
              <a:gd name="connsiteX4" fmla="*/ 0 w 2345572"/>
              <a:gd name="connsiteY4" fmla="*/ 0 h 2767430"/>
              <a:gd name="connsiteX0" fmla="*/ 0 w 2345572"/>
              <a:gd name="connsiteY0" fmla="*/ 0 h 2767430"/>
              <a:gd name="connsiteX1" fmla="*/ 2345572 w 2345572"/>
              <a:gd name="connsiteY1" fmla="*/ 86868 h 2767430"/>
              <a:gd name="connsiteX2" fmla="*/ 2039248 w 2345572"/>
              <a:gd name="connsiteY2" fmla="*/ 2634842 h 2767430"/>
              <a:gd name="connsiteX3" fmla="*/ 580644 w 2345572"/>
              <a:gd name="connsiteY3" fmla="*/ 2767430 h 2767430"/>
              <a:gd name="connsiteX4" fmla="*/ 0 w 2345572"/>
              <a:gd name="connsiteY4" fmla="*/ 0 h 2767430"/>
              <a:gd name="connsiteX0" fmla="*/ 0 w 2231272"/>
              <a:gd name="connsiteY0" fmla="*/ 0 h 2877158"/>
              <a:gd name="connsiteX1" fmla="*/ 2231272 w 2231272"/>
              <a:gd name="connsiteY1" fmla="*/ 196596 h 2877158"/>
              <a:gd name="connsiteX2" fmla="*/ 1924948 w 2231272"/>
              <a:gd name="connsiteY2" fmla="*/ 2744570 h 2877158"/>
              <a:gd name="connsiteX3" fmla="*/ 466344 w 2231272"/>
              <a:gd name="connsiteY3" fmla="*/ 2877158 h 2877158"/>
              <a:gd name="connsiteX4" fmla="*/ 0 w 2231272"/>
              <a:gd name="connsiteY4" fmla="*/ 0 h 2877158"/>
              <a:gd name="connsiteX0" fmla="*/ 562356 w 2793628"/>
              <a:gd name="connsiteY0" fmla="*/ 0 h 2744570"/>
              <a:gd name="connsiteX1" fmla="*/ 2793628 w 2793628"/>
              <a:gd name="connsiteY1" fmla="*/ 196596 h 2744570"/>
              <a:gd name="connsiteX2" fmla="*/ 2487304 w 2793628"/>
              <a:gd name="connsiteY2" fmla="*/ 2744570 h 2744570"/>
              <a:gd name="connsiteX3" fmla="*/ 0 w 2793628"/>
              <a:gd name="connsiteY3" fmla="*/ 2392526 h 2744570"/>
              <a:gd name="connsiteX4" fmla="*/ 562356 w 2793628"/>
              <a:gd name="connsiteY4" fmla="*/ 0 h 2744570"/>
              <a:gd name="connsiteX0" fmla="*/ 562356 w 2793628"/>
              <a:gd name="connsiteY0" fmla="*/ 0 h 2392526"/>
              <a:gd name="connsiteX1" fmla="*/ 2793628 w 2793628"/>
              <a:gd name="connsiteY1" fmla="*/ 196596 h 2392526"/>
              <a:gd name="connsiteX2" fmla="*/ 1778644 w 2793628"/>
              <a:gd name="connsiteY2" fmla="*/ 1958186 h 2392526"/>
              <a:gd name="connsiteX3" fmla="*/ 0 w 2793628"/>
              <a:gd name="connsiteY3" fmla="*/ 2392526 h 2392526"/>
              <a:gd name="connsiteX4" fmla="*/ 562356 w 2793628"/>
              <a:gd name="connsiteY4" fmla="*/ 0 h 2392526"/>
              <a:gd name="connsiteX0" fmla="*/ 562356 w 2793628"/>
              <a:gd name="connsiteY0" fmla="*/ 0 h 2392526"/>
              <a:gd name="connsiteX1" fmla="*/ 2793628 w 2793628"/>
              <a:gd name="connsiteY1" fmla="*/ 196596 h 2392526"/>
              <a:gd name="connsiteX2" fmla="*/ 2555884 w 2793628"/>
              <a:gd name="connsiteY2" fmla="*/ 2163926 h 2392526"/>
              <a:gd name="connsiteX3" fmla="*/ 0 w 2793628"/>
              <a:gd name="connsiteY3" fmla="*/ 2392526 h 2392526"/>
              <a:gd name="connsiteX4" fmla="*/ 562356 w 2793628"/>
              <a:gd name="connsiteY4" fmla="*/ 0 h 2392526"/>
              <a:gd name="connsiteX0" fmla="*/ 562356 w 2555884"/>
              <a:gd name="connsiteY0" fmla="*/ 0 h 2392526"/>
              <a:gd name="connsiteX1" fmla="*/ 2382148 w 2555884"/>
              <a:gd name="connsiteY1" fmla="*/ 59436 h 2392526"/>
              <a:gd name="connsiteX2" fmla="*/ 2555884 w 2555884"/>
              <a:gd name="connsiteY2" fmla="*/ 2163926 h 2392526"/>
              <a:gd name="connsiteX3" fmla="*/ 0 w 2555884"/>
              <a:gd name="connsiteY3" fmla="*/ 2392526 h 2392526"/>
              <a:gd name="connsiteX4" fmla="*/ 562356 w 2555884"/>
              <a:gd name="connsiteY4" fmla="*/ 0 h 2392526"/>
              <a:gd name="connsiteX0" fmla="*/ 562356 w 2555884"/>
              <a:gd name="connsiteY0" fmla="*/ 0 h 2397098"/>
              <a:gd name="connsiteX1" fmla="*/ 2382148 w 2555884"/>
              <a:gd name="connsiteY1" fmla="*/ 64008 h 2397098"/>
              <a:gd name="connsiteX2" fmla="*/ 2555884 w 2555884"/>
              <a:gd name="connsiteY2" fmla="*/ 2168498 h 2397098"/>
              <a:gd name="connsiteX3" fmla="*/ 0 w 2555884"/>
              <a:gd name="connsiteY3" fmla="*/ 2397098 h 2397098"/>
              <a:gd name="connsiteX4" fmla="*/ 562356 w 2555884"/>
              <a:gd name="connsiteY4" fmla="*/ 0 h 2397098"/>
              <a:gd name="connsiteX0" fmla="*/ 50292 w 2555884"/>
              <a:gd name="connsiteY0" fmla="*/ 0 h 2442818"/>
              <a:gd name="connsiteX1" fmla="*/ 2382148 w 2555884"/>
              <a:gd name="connsiteY1" fmla="*/ 109728 h 2442818"/>
              <a:gd name="connsiteX2" fmla="*/ 2555884 w 2555884"/>
              <a:gd name="connsiteY2" fmla="*/ 2214218 h 2442818"/>
              <a:gd name="connsiteX3" fmla="*/ 0 w 2555884"/>
              <a:gd name="connsiteY3" fmla="*/ 2442818 h 2442818"/>
              <a:gd name="connsiteX4" fmla="*/ 50292 w 2555884"/>
              <a:gd name="connsiteY4" fmla="*/ 0 h 2442818"/>
              <a:gd name="connsiteX0" fmla="*/ 50292 w 2555884"/>
              <a:gd name="connsiteY0" fmla="*/ 0 h 2442818"/>
              <a:gd name="connsiteX1" fmla="*/ 2281564 w 2555884"/>
              <a:gd name="connsiteY1" fmla="*/ 82296 h 2442818"/>
              <a:gd name="connsiteX2" fmla="*/ 2555884 w 2555884"/>
              <a:gd name="connsiteY2" fmla="*/ 2214218 h 2442818"/>
              <a:gd name="connsiteX3" fmla="*/ 0 w 2555884"/>
              <a:gd name="connsiteY3" fmla="*/ 2442818 h 2442818"/>
              <a:gd name="connsiteX4" fmla="*/ 50292 w 2555884"/>
              <a:gd name="connsiteY4" fmla="*/ 0 h 2442818"/>
              <a:gd name="connsiteX0" fmla="*/ 0 w 2505592"/>
              <a:gd name="connsiteY0" fmla="*/ 0 h 2214218"/>
              <a:gd name="connsiteX1" fmla="*/ 2231272 w 2505592"/>
              <a:gd name="connsiteY1" fmla="*/ 82296 h 2214218"/>
              <a:gd name="connsiteX2" fmla="*/ 2505592 w 2505592"/>
              <a:gd name="connsiteY2" fmla="*/ 2214218 h 2214218"/>
              <a:gd name="connsiteX3" fmla="*/ 694944 w 2505592"/>
              <a:gd name="connsiteY3" fmla="*/ 1793594 h 2214218"/>
              <a:gd name="connsiteX4" fmla="*/ 0 w 2505592"/>
              <a:gd name="connsiteY4" fmla="*/ 0 h 2214218"/>
              <a:gd name="connsiteX0" fmla="*/ 0 w 2505592"/>
              <a:gd name="connsiteY0" fmla="*/ 0 h 2214218"/>
              <a:gd name="connsiteX1" fmla="*/ 2231272 w 2505592"/>
              <a:gd name="connsiteY1" fmla="*/ 82296 h 2214218"/>
              <a:gd name="connsiteX2" fmla="*/ 2505592 w 2505592"/>
              <a:gd name="connsiteY2" fmla="*/ 2214218 h 2214218"/>
              <a:gd name="connsiteX3" fmla="*/ 612648 w 2505592"/>
              <a:gd name="connsiteY3" fmla="*/ 1967330 h 2214218"/>
              <a:gd name="connsiteX4" fmla="*/ 0 w 2505592"/>
              <a:gd name="connsiteY4" fmla="*/ 0 h 2214218"/>
              <a:gd name="connsiteX0" fmla="*/ 0 w 2231272"/>
              <a:gd name="connsiteY0" fmla="*/ 0 h 1967330"/>
              <a:gd name="connsiteX1" fmla="*/ 2231272 w 2231272"/>
              <a:gd name="connsiteY1" fmla="*/ 82296 h 1967330"/>
              <a:gd name="connsiteX2" fmla="*/ 1947808 w 2231272"/>
              <a:gd name="connsiteY2" fmla="*/ 1761590 h 1967330"/>
              <a:gd name="connsiteX3" fmla="*/ 612648 w 2231272"/>
              <a:gd name="connsiteY3" fmla="*/ 1967330 h 1967330"/>
              <a:gd name="connsiteX4" fmla="*/ 0 w 2231272"/>
              <a:gd name="connsiteY4" fmla="*/ 0 h 1967330"/>
              <a:gd name="connsiteX0" fmla="*/ 0 w 2231272"/>
              <a:gd name="connsiteY0" fmla="*/ 0 h 1967330"/>
              <a:gd name="connsiteX1" fmla="*/ 2231272 w 2231272"/>
              <a:gd name="connsiteY1" fmla="*/ 82296 h 1967330"/>
              <a:gd name="connsiteX2" fmla="*/ 1801504 w 2231272"/>
              <a:gd name="connsiteY2" fmla="*/ 1871318 h 1967330"/>
              <a:gd name="connsiteX3" fmla="*/ 612648 w 2231272"/>
              <a:gd name="connsiteY3" fmla="*/ 1967330 h 1967330"/>
              <a:gd name="connsiteX4" fmla="*/ 0 w 2231272"/>
              <a:gd name="connsiteY4" fmla="*/ 0 h 1967330"/>
              <a:gd name="connsiteX0" fmla="*/ 0 w 2235844"/>
              <a:gd name="connsiteY0" fmla="*/ 0 h 1967330"/>
              <a:gd name="connsiteX1" fmla="*/ 2235844 w 2235844"/>
              <a:gd name="connsiteY1" fmla="*/ 82296 h 1967330"/>
              <a:gd name="connsiteX2" fmla="*/ 1801504 w 2235844"/>
              <a:gd name="connsiteY2" fmla="*/ 1871318 h 1967330"/>
              <a:gd name="connsiteX3" fmla="*/ 612648 w 2235844"/>
              <a:gd name="connsiteY3" fmla="*/ 1967330 h 1967330"/>
              <a:gd name="connsiteX4" fmla="*/ 0 w 2235844"/>
              <a:gd name="connsiteY4" fmla="*/ 0 h 1967330"/>
              <a:gd name="connsiteX0" fmla="*/ 2337381 w 2337381"/>
              <a:gd name="connsiteY0" fmla="*/ 0 h 3926758"/>
              <a:gd name="connsiteX1" fmla="*/ 1623196 w 2337381"/>
              <a:gd name="connsiteY1" fmla="*/ 2041724 h 3926758"/>
              <a:gd name="connsiteX2" fmla="*/ 1188856 w 2337381"/>
              <a:gd name="connsiteY2" fmla="*/ 3830746 h 3926758"/>
              <a:gd name="connsiteX3" fmla="*/ 0 w 2337381"/>
              <a:gd name="connsiteY3" fmla="*/ 3926758 h 3926758"/>
              <a:gd name="connsiteX4" fmla="*/ 2337381 w 2337381"/>
              <a:gd name="connsiteY4" fmla="*/ 0 h 3926758"/>
              <a:gd name="connsiteX0" fmla="*/ 2337381 w 3789453"/>
              <a:gd name="connsiteY0" fmla="*/ 0 h 3926758"/>
              <a:gd name="connsiteX1" fmla="*/ 3789453 w 3789453"/>
              <a:gd name="connsiteY1" fmla="*/ 16982 h 3926758"/>
              <a:gd name="connsiteX2" fmla="*/ 1188856 w 3789453"/>
              <a:gd name="connsiteY2" fmla="*/ 3830746 h 3926758"/>
              <a:gd name="connsiteX3" fmla="*/ 0 w 3789453"/>
              <a:gd name="connsiteY3" fmla="*/ 3926758 h 3926758"/>
              <a:gd name="connsiteX4" fmla="*/ 2337381 w 3789453"/>
              <a:gd name="connsiteY4" fmla="*/ 0 h 3926758"/>
              <a:gd name="connsiteX0" fmla="*/ 2337381 w 3789453"/>
              <a:gd name="connsiteY0" fmla="*/ 0 h 5311203"/>
              <a:gd name="connsiteX1" fmla="*/ 3789453 w 3789453"/>
              <a:gd name="connsiteY1" fmla="*/ 16982 h 5311203"/>
              <a:gd name="connsiteX2" fmla="*/ 3757885 w 3789453"/>
              <a:gd name="connsiteY2" fmla="*/ 5311203 h 5311203"/>
              <a:gd name="connsiteX3" fmla="*/ 0 w 3789453"/>
              <a:gd name="connsiteY3" fmla="*/ 3926758 h 5311203"/>
              <a:gd name="connsiteX4" fmla="*/ 2337381 w 3789453"/>
              <a:gd name="connsiteY4" fmla="*/ 0 h 5311203"/>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573896 w 2025968"/>
              <a:gd name="connsiteY4" fmla="*/ 0 h 6909444"/>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126530 w 2025968"/>
              <a:gd name="connsiteY4" fmla="*/ 5100536 h 6909444"/>
              <a:gd name="connsiteX5" fmla="*/ 573896 w 2025968"/>
              <a:gd name="connsiteY5" fmla="*/ 0 h 6909444"/>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4986709 w 6438781"/>
              <a:gd name="connsiteY5"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2231572 w 6438781"/>
              <a:gd name="connsiteY5" fmla="*/ 3794250 h 6929336"/>
              <a:gd name="connsiteX6" fmla="*/ 4986709 w 6438781"/>
              <a:gd name="connsiteY6"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1654629 w 6438781"/>
              <a:gd name="connsiteY5" fmla="*/ 2977822 h 6929336"/>
              <a:gd name="connsiteX6" fmla="*/ 4986709 w 6438781"/>
              <a:gd name="connsiteY6" fmla="*/ 0 h 69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8781" h="6929336">
                <a:moveTo>
                  <a:pt x="4986709" y="0"/>
                </a:moveTo>
                <a:lnTo>
                  <a:pt x="6438781" y="16982"/>
                </a:lnTo>
                <a:lnTo>
                  <a:pt x="6407213" y="5311203"/>
                </a:lnTo>
                <a:lnTo>
                  <a:pt x="4412813" y="6909444"/>
                </a:lnTo>
                <a:lnTo>
                  <a:pt x="0" y="6929336"/>
                </a:lnTo>
                <a:lnTo>
                  <a:pt x="1654629" y="2977822"/>
                </a:lnTo>
                <a:lnTo>
                  <a:pt x="4986709"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5" name="Straight Connector 4"/>
          <p:cNvCxnSpPr>
            <a:stCxn id="4" idx="0"/>
          </p:cNvCxnSpPr>
          <p:nvPr userDrawn="1"/>
        </p:nvCxnSpPr>
        <p:spPr>
          <a:xfrm flipH="1">
            <a:off x="2993571" y="-38679"/>
            <a:ext cx="7795223" cy="6929336"/>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4"/>
          </p:cNvCxnSpPr>
          <p:nvPr userDrawn="1"/>
        </p:nvCxnSpPr>
        <p:spPr>
          <a:xfrm flipH="1">
            <a:off x="5802085" y="-489857"/>
            <a:ext cx="3058886" cy="738051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p:cNvCxnSpPr>
          <p:nvPr userDrawn="1"/>
        </p:nvCxnSpPr>
        <p:spPr>
          <a:xfrm flipH="1" flipV="1">
            <a:off x="0" y="2427514"/>
            <a:ext cx="12209298" cy="284501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473088" y="-489857"/>
            <a:ext cx="398769" cy="947057"/>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7560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5376000" y="1520768"/>
            <a:ext cx="1440000" cy="1382552"/>
          </a:xfrm>
          <a:custGeom>
            <a:avLst/>
            <a:gdLst>
              <a:gd name="connsiteX0" fmla="*/ 1001853 w 1440000"/>
              <a:gd name="connsiteY0" fmla="*/ 0 h 1382552"/>
              <a:gd name="connsiteX1" fmla="*/ 1122559 w 1440000"/>
              <a:gd name="connsiteY1" fmla="*/ 65517 h 1382552"/>
              <a:gd name="connsiteX2" fmla="*/ 1440000 w 1440000"/>
              <a:gd name="connsiteY2" fmla="*/ 662552 h 1382552"/>
              <a:gd name="connsiteX3" fmla="*/ 720000 w 1440000"/>
              <a:gd name="connsiteY3" fmla="*/ 1382552 h 1382552"/>
              <a:gd name="connsiteX4" fmla="*/ 0 w 1440000"/>
              <a:gd name="connsiteY4" fmla="*/ 662552 h 1382552"/>
              <a:gd name="connsiteX5" fmla="*/ 122965 w 1440000"/>
              <a:gd name="connsiteY5" fmla="*/ 259993 h 1382552"/>
              <a:gd name="connsiteX6" fmla="*/ 148912 w 1440000"/>
              <a:gd name="connsiteY6" fmla="*/ 228545 h 138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000" h="1382552">
                <a:moveTo>
                  <a:pt x="1001853" y="0"/>
                </a:moveTo>
                <a:lnTo>
                  <a:pt x="1122559" y="65517"/>
                </a:lnTo>
                <a:cubicBezTo>
                  <a:pt x="1314080" y="194906"/>
                  <a:pt x="1440000" y="414024"/>
                  <a:pt x="1440000" y="662552"/>
                </a:cubicBezTo>
                <a:cubicBezTo>
                  <a:pt x="1440000" y="1060197"/>
                  <a:pt x="1117645" y="1382552"/>
                  <a:pt x="720000" y="1382552"/>
                </a:cubicBezTo>
                <a:cubicBezTo>
                  <a:pt x="322355" y="1382552"/>
                  <a:pt x="0" y="1060197"/>
                  <a:pt x="0" y="662552"/>
                </a:cubicBezTo>
                <a:cubicBezTo>
                  <a:pt x="0" y="513435"/>
                  <a:pt x="45331" y="374906"/>
                  <a:pt x="122965" y="259993"/>
                </a:cubicBezTo>
                <a:lnTo>
                  <a:pt x="148912" y="228545"/>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3" name="Straight Connector 2"/>
          <p:cNvCxnSpPr/>
          <p:nvPr userDrawn="1"/>
        </p:nvCxnSpPr>
        <p:spPr>
          <a:xfrm flipH="1">
            <a:off x="-46693" y="-81022"/>
            <a:ext cx="12396880" cy="329420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H="1" flipV="1">
            <a:off x="-46695" y="-582066"/>
            <a:ext cx="12238695" cy="1603971"/>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1430000" y="930441"/>
            <a:ext cx="839165" cy="9970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49529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cxnSp>
        <p:nvCxnSpPr>
          <p:cNvPr id="9" name="Straight Connector 8"/>
          <p:cNvCxnSpPr/>
          <p:nvPr userDrawn="1"/>
        </p:nvCxnSpPr>
        <p:spPr>
          <a:xfrm>
            <a:off x="2037144" y="-219919"/>
            <a:ext cx="5578998" cy="7338349"/>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563794" y="461038"/>
            <a:ext cx="619245" cy="796262"/>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9" name="Title 1"/>
          <p:cNvSpPr>
            <a:spLocks noGrp="1"/>
          </p:cNvSpPr>
          <p:nvPr>
            <p:ph type="title" hasCustomPrompt="1"/>
          </p:nvPr>
        </p:nvSpPr>
        <p:spPr>
          <a:xfrm>
            <a:off x="1416050" y="1554078"/>
            <a:ext cx="5333999" cy="1874922"/>
          </a:xfrm>
        </p:spPr>
        <p:txBody>
          <a:bodyPr/>
          <a:lstStyle/>
          <a:p>
            <a:r>
              <a:rPr lang="en-US"/>
              <a:t>CLICK TO EDIT MASTER TITLE STYLE</a:t>
            </a:r>
          </a:p>
        </p:txBody>
      </p:sp>
      <p:cxnSp>
        <p:nvCxnSpPr>
          <p:cNvPr id="13" name="Straight Connector 12"/>
          <p:cNvCxnSpPr/>
          <p:nvPr userDrawn="1"/>
        </p:nvCxnSpPr>
        <p:spPr>
          <a:xfrm flipH="1">
            <a:off x="-46695" y="3044142"/>
            <a:ext cx="12238695" cy="305692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0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6050" y="1554078"/>
            <a:ext cx="5333999" cy="1445795"/>
          </a:xfrm>
        </p:spPr>
        <p:txBody>
          <a:bodyPr/>
          <a:lstStyle/>
          <a:p>
            <a:r>
              <a:rPr lang="en-US"/>
              <a:t>CLICK TO EDIT MASTER TITLE STYLE</a:t>
            </a:r>
          </a:p>
        </p:txBody>
      </p:sp>
      <p:sp>
        <p:nvSpPr>
          <p:cNvPr id="6" name="Picture Placeholder 12"/>
          <p:cNvSpPr>
            <a:spLocks noGrp="1"/>
          </p:cNvSpPr>
          <p:nvPr>
            <p:ph type="pic" sz="quarter" idx="12"/>
          </p:nvPr>
        </p:nvSpPr>
        <p:spPr>
          <a:xfrm>
            <a:off x="5614736" y="-9451"/>
            <a:ext cx="5991093" cy="6899535"/>
          </a:xfrm>
          <a:custGeom>
            <a:avLst/>
            <a:gdLst>
              <a:gd name="connsiteX0" fmla="*/ 0 w 4678532"/>
              <a:gd name="connsiteY0" fmla="*/ 0 h 3156012"/>
              <a:gd name="connsiteX1" fmla="*/ 4678532 w 4678532"/>
              <a:gd name="connsiteY1" fmla="*/ 0 h 3156012"/>
              <a:gd name="connsiteX2" fmla="*/ 4678532 w 4678532"/>
              <a:gd name="connsiteY2" fmla="*/ 3156012 h 3156012"/>
              <a:gd name="connsiteX3" fmla="*/ 0 w 4678532"/>
              <a:gd name="connsiteY3" fmla="*/ 3156012 h 3156012"/>
              <a:gd name="connsiteX4" fmla="*/ 0 w 4678532"/>
              <a:gd name="connsiteY4" fmla="*/ 0 h 3156012"/>
              <a:gd name="connsiteX0" fmla="*/ 0 w 4678532"/>
              <a:gd name="connsiteY0" fmla="*/ 0 h 3156012"/>
              <a:gd name="connsiteX1" fmla="*/ 4678532 w 4678532"/>
              <a:gd name="connsiteY1" fmla="*/ 3156012 h 3156012"/>
              <a:gd name="connsiteX2" fmla="*/ 0 w 4678532"/>
              <a:gd name="connsiteY2" fmla="*/ 3156012 h 3156012"/>
              <a:gd name="connsiteX3" fmla="*/ 0 w 4678532"/>
              <a:gd name="connsiteY3" fmla="*/ 0 h 3156012"/>
              <a:gd name="connsiteX0" fmla="*/ 665825 w 4678532"/>
              <a:gd name="connsiteY0" fmla="*/ 0 h 3875103"/>
              <a:gd name="connsiteX1" fmla="*/ 4678532 w 4678532"/>
              <a:gd name="connsiteY1" fmla="*/ 3875103 h 3875103"/>
              <a:gd name="connsiteX2" fmla="*/ 0 w 4678532"/>
              <a:gd name="connsiteY2" fmla="*/ 3875103 h 3875103"/>
              <a:gd name="connsiteX3" fmla="*/ 665825 w 4678532"/>
              <a:gd name="connsiteY3" fmla="*/ 0 h 3875103"/>
              <a:gd name="connsiteX0" fmla="*/ 1225118 w 5237825"/>
              <a:gd name="connsiteY0" fmla="*/ 0 h 3875103"/>
              <a:gd name="connsiteX1" fmla="*/ 5237825 w 5237825"/>
              <a:gd name="connsiteY1" fmla="*/ 3875103 h 3875103"/>
              <a:gd name="connsiteX2" fmla="*/ 0 w 5237825"/>
              <a:gd name="connsiteY2" fmla="*/ 3848470 h 3875103"/>
              <a:gd name="connsiteX3" fmla="*/ 1225118 w 5237825"/>
              <a:gd name="connsiteY3" fmla="*/ 0 h 3875103"/>
              <a:gd name="connsiteX0" fmla="*/ 1225118 w 4190260"/>
              <a:gd name="connsiteY0" fmla="*/ 0 h 5286653"/>
              <a:gd name="connsiteX1" fmla="*/ 4190260 w 4190260"/>
              <a:gd name="connsiteY1" fmla="*/ 5286653 h 5286653"/>
              <a:gd name="connsiteX2" fmla="*/ 0 w 4190260"/>
              <a:gd name="connsiteY2" fmla="*/ 3848470 h 5286653"/>
              <a:gd name="connsiteX3" fmla="*/ 1225118 w 4190260"/>
              <a:gd name="connsiteY3" fmla="*/ 0 h 5286653"/>
              <a:gd name="connsiteX0" fmla="*/ 1238631 w 4203773"/>
              <a:gd name="connsiteY0" fmla="*/ 0 h 5286653"/>
              <a:gd name="connsiteX1" fmla="*/ 4203773 w 4203773"/>
              <a:gd name="connsiteY1" fmla="*/ 5286653 h 5286653"/>
              <a:gd name="connsiteX2" fmla="*/ 0 w 4203773"/>
              <a:gd name="connsiteY2" fmla="*/ 3848470 h 5286653"/>
              <a:gd name="connsiteX3" fmla="*/ 1238631 w 4203773"/>
              <a:gd name="connsiteY3" fmla="*/ 0 h 5286653"/>
              <a:gd name="connsiteX0" fmla="*/ 1238631 w 4217286"/>
              <a:gd name="connsiteY0" fmla="*/ 0 h 5291157"/>
              <a:gd name="connsiteX1" fmla="*/ 4217286 w 4217286"/>
              <a:gd name="connsiteY1" fmla="*/ 5291157 h 5291157"/>
              <a:gd name="connsiteX2" fmla="*/ 0 w 4217286"/>
              <a:gd name="connsiteY2" fmla="*/ 3848470 h 5291157"/>
              <a:gd name="connsiteX3" fmla="*/ 1238631 w 4217286"/>
              <a:gd name="connsiteY3" fmla="*/ 0 h 5291157"/>
              <a:gd name="connsiteX0" fmla="*/ 1229622 w 4217286"/>
              <a:gd name="connsiteY0" fmla="*/ 0 h 5291157"/>
              <a:gd name="connsiteX1" fmla="*/ 4217286 w 4217286"/>
              <a:gd name="connsiteY1" fmla="*/ 5291157 h 5291157"/>
              <a:gd name="connsiteX2" fmla="*/ 0 w 4217286"/>
              <a:gd name="connsiteY2" fmla="*/ 3848470 h 5291157"/>
              <a:gd name="connsiteX3" fmla="*/ 1229622 w 4217286"/>
              <a:gd name="connsiteY3" fmla="*/ 0 h 5291157"/>
              <a:gd name="connsiteX0" fmla="*/ 1225117 w 4217286"/>
              <a:gd name="connsiteY0" fmla="*/ 0 h 5286652"/>
              <a:gd name="connsiteX1" fmla="*/ 4217286 w 4217286"/>
              <a:gd name="connsiteY1" fmla="*/ 5286652 h 5286652"/>
              <a:gd name="connsiteX2" fmla="*/ 0 w 4217286"/>
              <a:gd name="connsiteY2" fmla="*/ 3843965 h 5286652"/>
              <a:gd name="connsiteX3" fmla="*/ 1225117 w 4217286"/>
              <a:gd name="connsiteY3" fmla="*/ 0 h 5286652"/>
              <a:gd name="connsiteX0" fmla="*/ 1234126 w 4217286"/>
              <a:gd name="connsiteY0" fmla="*/ 0 h 5295661"/>
              <a:gd name="connsiteX1" fmla="*/ 4217286 w 4217286"/>
              <a:gd name="connsiteY1" fmla="*/ 5295661 h 5295661"/>
              <a:gd name="connsiteX2" fmla="*/ 0 w 4217286"/>
              <a:gd name="connsiteY2" fmla="*/ 3852974 h 5295661"/>
              <a:gd name="connsiteX3" fmla="*/ 1234126 w 4217286"/>
              <a:gd name="connsiteY3" fmla="*/ 0 h 5295661"/>
              <a:gd name="connsiteX0" fmla="*/ 464105 w 4217286"/>
              <a:gd name="connsiteY0" fmla="*/ 0 h 6338398"/>
              <a:gd name="connsiteX1" fmla="*/ 4217286 w 4217286"/>
              <a:gd name="connsiteY1" fmla="*/ 6338398 h 6338398"/>
              <a:gd name="connsiteX2" fmla="*/ 0 w 4217286"/>
              <a:gd name="connsiteY2" fmla="*/ 4895711 h 6338398"/>
              <a:gd name="connsiteX3" fmla="*/ 464105 w 4217286"/>
              <a:gd name="connsiteY3" fmla="*/ 0 h 6338398"/>
              <a:gd name="connsiteX0" fmla="*/ 464105 w 4217286"/>
              <a:gd name="connsiteY0" fmla="*/ 0 h 6338398"/>
              <a:gd name="connsiteX1" fmla="*/ 1195769 w 4217286"/>
              <a:gd name="connsiteY1" fmla="*/ 1252714 h 6338398"/>
              <a:gd name="connsiteX2" fmla="*/ 4217286 w 4217286"/>
              <a:gd name="connsiteY2" fmla="*/ 6338398 h 6338398"/>
              <a:gd name="connsiteX3" fmla="*/ 0 w 4217286"/>
              <a:gd name="connsiteY3" fmla="*/ 4895711 h 6338398"/>
              <a:gd name="connsiteX4" fmla="*/ 464105 w 4217286"/>
              <a:gd name="connsiteY4" fmla="*/ 0 h 6338398"/>
              <a:gd name="connsiteX0" fmla="*/ 464105 w 4217286"/>
              <a:gd name="connsiteY0" fmla="*/ 14612 h 6353010"/>
              <a:gd name="connsiteX1" fmla="*/ 1829433 w 4217286"/>
              <a:gd name="connsiteY1" fmla="*/ 0 h 6353010"/>
              <a:gd name="connsiteX2" fmla="*/ 4217286 w 4217286"/>
              <a:gd name="connsiteY2" fmla="*/ 6353010 h 6353010"/>
              <a:gd name="connsiteX3" fmla="*/ 0 w 4217286"/>
              <a:gd name="connsiteY3" fmla="*/ 4910323 h 6353010"/>
              <a:gd name="connsiteX4" fmla="*/ 464105 w 4217286"/>
              <a:gd name="connsiteY4" fmla="*/ 14612 h 6353010"/>
              <a:gd name="connsiteX0" fmla="*/ 456084 w 4217286"/>
              <a:gd name="connsiteY0" fmla="*/ 0 h 6354440"/>
              <a:gd name="connsiteX1" fmla="*/ 1829433 w 4217286"/>
              <a:gd name="connsiteY1" fmla="*/ 1430 h 6354440"/>
              <a:gd name="connsiteX2" fmla="*/ 4217286 w 4217286"/>
              <a:gd name="connsiteY2" fmla="*/ 6354440 h 6354440"/>
              <a:gd name="connsiteX3" fmla="*/ 0 w 4217286"/>
              <a:gd name="connsiteY3" fmla="*/ 4911753 h 6354440"/>
              <a:gd name="connsiteX4" fmla="*/ 456084 w 4217286"/>
              <a:gd name="connsiteY4" fmla="*/ 0 h 6354440"/>
              <a:gd name="connsiteX0" fmla="*/ 456084 w 3976655"/>
              <a:gd name="connsiteY0" fmla="*/ 0 h 4911753"/>
              <a:gd name="connsiteX1" fmla="*/ 1829433 w 3976655"/>
              <a:gd name="connsiteY1" fmla="*/ 1430 h 4911753"/>
              <a:gd name="connsiteX2" fmla="*/ 3976655 w 3976655"/>
              <a:gd name="connsiteY2" fmla="*/ 2881324 h 4911753"/>
              <a:gd name="connsiteX3" fmla="*/ 0 w 3976655"/>
              <a:gd name="connsiteY3" fmla="*/ 4911753 h 4911753"/>
              <a:gd name="connsiteX4" fmla="*/ 456084 w 3976655"/>
              <a:gd name="connsiteY4" fmla="*/ 0 h 4911753"/>
              <a:gd name="connsiteX0" fmla="*/ 0 w 4059768"/>
              <a:gd name="connsiteY0" fmla="*/ 0 h 6106890"/>
              <a:gd name="connsiteX1" fmla="*/ 1373349 w 4059768"/>
              <a:gd name="connsiteY1" fmla="*/ 1430 h 6106890"/>
              <a:gd name="connsiteX2" fmla="*/ 3520571 w 4059768"/>
              <a:gd name="connsiteY2" fmla="*/ 2881324 h 6106890"/>
              <a:gd name="connsiteX3" fmla="*/ 4059768 w 4059768"/>
              <a:gd name="connsiteY3" fmla="*/ 6106890 h 6106890"/>
              <a:gd name="connsiteX4" fmla="*/ 0 w 4059768"/>
              <a:gd name="connsiteY4" fmla="*/ 0 h 6106890"/>
              <a:gd name="connsiteX0" fmla="*/ 0 w 4059768"/>
              <a:gd name="connsiteY0" fmla="*/ 0 h 6106890"/>
              <a:gd name="connsiteX1" fmla="*/ 1373349 w 4059768"/>
              <a:gd name="connsiteY1" fmla="*/ 1430 h 6106890"/>
              <a:gd name="connsiteX2" fmla="*/ 3520571 w 4059768"/>
              <a:gd name="connsiteY2" fmla="*/ 2881324 h 6106890"/>
              <a:gd name="connsiteX3" fmla="*/ 4059768 w 4059768"/>
              <a:gd name="connsiteY3" fmla="*/ 6106890 h 6106890"/>
              <a:gd name="connsiteX4" fmla="*/ 3498927 w 4059768"/>
              <a:gd name="connsiteY4" fmla="*/ 5255219 h 6106890"/>
              <a:gd name="connsiteX5" fmla="*/ 0 w 4059768"/>
              <a:gd name="connsiteY5" fmla="*/ 0 h 6106890"/>
              <a:gd name="connsiteX0" fmla="*/ 0 w 4059768"/>
              <a:gd name="connsiteY0" fmla="*/ 0 h 6899535"/>
              <a:gd name="connsiteX1" fmla="*/ 1373349 w 4059768"/>
              <a:gd name="connsiteY1" fmla="*/ 1430 h 6899535"/>
              <a:gd name="connsiteX2" fmla="*/ 3520571 w 4059768"/>
              <a:gd name="connsiteY2" fmla="*/ 2881324 h 6899535"/>
              <a:gd name="connsiteX3" fmla="*/ 4059768 w 4059768"/>
              <a:gd name="connsiteY3" fmla="*/ 6106890 h 6899535"/>
              <a:gd name="connsiteX4" fmla="*/ 3394654 w 4059768"/>
              <a:gd name="connsiteY4" fmla="*/ 6899535 h 6899535"/>
              <a:gd name="connsiteX5" fmla="*/ 0 w 4059768"/>
              <a:gd name="connsiteY5" fmla="*/ 0 h 6899535"/>
              <a:gd name="connsiteX0" fmla="*/ 0 w 4059768"/>
              <a:gd name="connsiteY0" fmla="*/ 0 h 6899535"/>
              <a:gd name="connsiteX1" fmla="*/ 1373349 w 4059768"/>
              <a:gd name="connsiteY1" fmla="*/ 1430 h 6899535"/>
              <a:gd name="connsiteX2" fmla="*/ 3520571 w 4059768"/>
              <a:gd name="connsiteY2" fmla="*/ 2881324 h 6899535"/>
              <a:gd name="connsiteX3" fmla="*/ 4059768 w 4059768"/>
              <a:gd name="connsiteY3" fmla="*/ 6106890 h 6899535"/>
              <a:gd name="connsiteX4" fmla="*/ 3394654 w 4059768"/>
              <a:gd name="connsiteY4" fmla="*/ 6899535 h 6899535"/>
              <a:gd name="connsiteX5" fmla="*/ 2568485 w 4059768"/>
              <a:gd name="connsiteY5" fmla="*/ 5239177 h 6899535"/>
              <a:gd name="connsiteX6" fmla="*/ 0 w 4059768"/>
              <a:gd name="connsiteY6" fmla="*/ 0 h 6899535"/>
              <a:gd name="connsiteX0" fmla="*/ 1931325 w 5991093"/>
              <a:gd name="connsiteY0" fmla="*/ 0 h 6899535"/>
              <a:gd name="connsiteX1" fmla="*/ 3304674 w 5991093"/>
              <a:gd name="connsiteY1" fmla="*/ 1430 h 6899535"/>
              <a:gd name="connsiteX2" fmla="*/ 5451896 w 5991093"/>
              <a:gd name="connsiteY2" fmla="*/ 2881324 h 6899535"/>
              <a:gd name="connsiteX3" fmla="*/ 5991093 w 5991093"/>
              <a:gd name="connsiteY3" fmla="*/ 6106890 h 6899535"/>
              <a:gd name="connsiteX4" fmla="*/ 5325979 w 5991093"/>
              <a:gd name="connsiteY4" fmla="*/ 6899535 h 6899535"/>
              <a:gd name="connsiteX5" fmla="*/ 0 w 5991093"/>
              <a:gd name="connsiteY5" fmla="*/ 6891514 h 6899535"/>
              <a:gd name="connsiteX6" fmla="*/ 1931325 w 5991093"/>
              <a:gd name="connsiteY6" fmla="*/ 0 h 68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093" h="6899535">
                <a:moveTo>
                  <a:pt x="1931325" y="0"/>
                </a:moveTo>
                <a:lnTo>
                  <a:pt x="3304674" y="1430"/>
                </a:lnTo>
                <a:lnTo>
                  <a:pt x="5451896" y="2881324"/>
                </a:lnTo>
                <a:lnTo>
                  <a:pt x="5991093" y="6106890"/>
                </a:lnTo>
                <a:lnTo>
                  <a:pt x="5325979" y="6899535"/>
                </a:lnTo>
                <a:lnTo>
                  <a:pt x="0" y="6891514"/>
                </a:lnTo>
                <a:lnTo>
                  <a:pt x="1931325"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15" name="Straight Connector 14"/>
          <p:cNvCxnSpPr>
            <a:stCxn id="6" idx="1"/>
          </p:cNvCxnSpPr>
          <p:nvPr userDrawn="1"/>
        </p:nvCxnSpPr>
        <p:spPr>
          <a:xfrm>
            <a:off x="8919410" y="-8021"/>
            <a:ext cx="3489158" cy="466825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0563726" y="-96253"/>
            <a:ext cx="1179095" cy="697029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6" idx="4"/>
          </p:cNvCxnSpPr>
          <p:nvPr userDrawn="1"/>
        </p:nvCxnSpPr>
        <p:spPr>
          <a:xfrm flipH="1">
            <a:off x="10940715" y="5213684"/>
            <a:ext cx="1403685" cy="16764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8021" y="-65886"/>
            <a:ext cx="4732422" cy="565656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3616491" y="432946"/>
            <a:ext cx="698835" cy="82435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userDrawn="1"/>
        </p:nvCxnSpPr>
        <p:spPr>
          <a:xfrm>
            <a:off x="11754350" y="3793958"/>
            <a:ext cx="654218" cy="866274"/>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4070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6050" y="1554078"/>
            <a:ext cx="5333999" cy="1445795"/>
          </a:xfrm>
        </p:spPr>
        <p:txBody>
          <a:bodyPr/>
          <a:lstStyle/>
          <a:p>
            <a:r>
              <a:rPr lang="en-US"/>
              <a:t>CLICK TO EDIT MASTER TITLE STYLE</a:t>
            </a:r>
          </a:p>
        </p:txBody>
      </p:sp>
      <p:sp>
        <p:nvSpPr>
          <p:cNvPr id="6" name="Picture Placeholder 12"/>
          <p:cNvSpPr>
            <a:spLocks noGrp="1"/>
          </p:cNvSpPr>
          <p:nvPr>
            <p:ph type="pic" sz="quarter" idx="12"/>
          </p:nvPr>
        </p:nvSpPr>
        <p:spPr>
          <a:xfrm>
            <a:off x="5614736" y="-9451"/>
            <a:ext cx="5991093" cy="6899535"/>
          </a:xfrm>
          <a:custGeom>
            <a:avLst/>
            <a:gdLst>
              <a:gd name="connsiteX0" fmla="*/ 0 w 4678532"/>
              <a:gd name="connsiteY0" fmla="*/ 0 h 3156012"/>
              <a:gd name="connsiteX1" fmla="*/ 4678532 w 4678532"/>
              <a:gd name="connsiteY1" fmla="*/ 0 h 3156012"/>
              <a:gd name="connsiteX2" fmla="*/ 4678532 w 4678532"/>
              <a:gd name="connsiteY2" fmla="*/ 3156012 h 3156012"/>
              <a:gd name="connsiteX3" fmla="*/ 0 w 4678532"/>
              <a:gd name="connsiteY3" fmla="*/ 3156012 h 3156012"/>
              <a:gd name="connsiteX4" fmla="*/ 0 w 4678532"/>
              <a:gd name="connsiteY4" fmla="*/ 0 h 3156012"/>
              <a:gd name="connsiteX0" fmla="*/ 0 w 4678532"/>
              <a:gd name="connsiteY0" fmla="*/ 0 h 3156012"/>
              <a:gd name="connsiteX1" fmla="*/ 4678532 w 4678532"/>
              <a:gd name="connsiteY1" fmla="*/ 3156012 h 3156012"/>
              <a:gd name="connsiteX2" fmla="*/ 0 w 4678532"/>
              <a:gd name="connsiteY2" fmla="*/ 3156012 h 3156012"/>
              <a:gd name="connsiteX3" fmla="*/ 0 w 4678532"/>
              <a:gd name="connsiteY3" fmla="*/ 0 h 3156012"/>
              <a:gd name="connsiteX0" fmla="*/ 665825 w 4678532"/>
              <a:gd name="connsiteY0" fmla="*/ 0 h 3875103"/>
              <a:gd name="connsiteX1" fmla="*/ 4678532 w 4678532"/>
              <a:gd name="connsiteY1" fmla="*/ 3875103 h 3875103"/>
              <a:gd name="connsiteX2" fmla="*/ 0 w 4678532"/>
              <a:gd name="connsiteY2" fmla="*/ 3875103 h 3875103"/>
              <a:gd name="connsiteX3" fmla="*/ 665825 w 4678532"/>
              <a:gd name="connsiteY3" fmla="*/ 0 h 3875103"/>
              <a:gd name="connsiteX0" fmla="*/ 1225118 w 5237825"/>
              <a:gd name="connsiteY0" fmla="*/ 0 h 3875103"/>
              <a:gd name="connsiteX1" fmla="*/ 5237825 w 5237825"/>
              <a:gd name="connsiteY1" fmla="*/ 3875103 h 3875103"/>
              <a:gd name="connsiteX2" fmla="*/ 0 w 5237825"/>
              <a:gd name="connsiteY2" fmla="*/ 3848470 h 3875103"/>
              <a:gd name="connsiteX3" fmla="*/ 1225118 w 5237825"/>
              <a:gd name="connsiteY3" fmla="*/ 0 h 3875103"/>
              <a:gd name="connsiteX0" fmla="*/ 1225118 w 4190260"/>
              <a:gd name="connsiteY0" fmla="*/ 0 h 5286653"/>
              <a:gd name="connsiteX1" fmla="*/ 4190260 w 4190260"/>
              <a:gd name="connsiteY1" fmla="*/ 5286653 h 5286653"/>
              <a:gd name="connsiteX2" fmla="*/ 0 w 4190260"/>
              <a:gd name="connsiteY2" fmla="*/ 3848470 h 5286653"/>
              <a:gd name="connsiteX3" fmla="*/ 1225118 w 4190260"/>
              <a:gd name="connsiteY3" fmla="*/ 0 h 5286653"/>
              <a:gd name="connsiteX0" fmla="*/ 1238631 w 4203773"/>
              <a:gd name="connsiteY0" fmla="*/ 0 h 5286653"/>
              <a:gd name="connsiteX1" fmla="*/ 4203773 w 4203773"/>
              <a:gd name="connsiteY1" fmla="*/ 5286653 h 5286653"/>
              <a:gd name="connsiteX2" fmla="*/ 0 w 4203773"/>
              <a:gd name="connsiteY2" fmla="*/ 3848470 h 5286653"/>
              <a:gd name="connsiteX3" fmla="*/ 1238631 w 4203773"/>
              <a:gd name="connsiteY3" fmla="*/ 0 h 5286653"/>
              <a:gd name="connsiteX0" fmla="*/ 1238631 w 4217286"/>
              <a:gd name="connsiteY0" fmla="*/ 0 h 5291157"/>
              <a:gd name="connsiteX1" fmla="*/ 4217286 w 4217286"/>
              <a:gd name="connsiteY1" fmla="*/ 5291157 h 5291157"/>
              <a:gd name="connsiteX2" fmla="*/ 0 w 4217286"/>
              <a:gd name="connsiteY2" fmla="*/ 3848470 h 5291157"/>
              <a:gd name="connsiteX3" fmla="*/ 1238631 w 4217286"/>
              <a:gd name="connsiteY3" fmla="*/ 0 h 5291157"/>
              <a:gd name="connsiteX0" fmla="*/ 1229622 w 4217286"/>
              <a:gd name="connsiteY0" fmla="*/ 0 h 5291157"/>
              <a:gd name="connsiteX1" fmla="*/ 4217286 w 4217286"/>
              <a:gd name="connsiteY1" fmla="*/ 5291157 h 5291157"/>
              <a:gd name="connsiteX2" fmla="*/ 0 w 4217286"/>
              <a:gd name="connsiteY2" fmla="*/ 3848470 h 5291157"/>
              <a:gd name="connsiteX3" fmla="*/ 1229622 w 4217286"/>
              <a:gd name="connsiteY3" fmla="*/ 0 h 5291157"/>
              <a:gd name="connsiteX0" fmla="*/ 1225117 w 4217286"/>
              <a:gd name="connsiteY0" fmla="*/ 0 h 5286652"/>
              <a:gd name="connsiteX1" fmla="*/ 4217286 w 4217286"/>
              <a:gd name="connsiteY1" fmla="*/ 5286652 h 5286652"/>
              <a:gd name="connsiteX2" fmla="*/ 0 w 4217286"/>
              <a:gd name="connsiteY2" fmla="*/ 3843965 h 5286652"/>
              <a:gd name="connsiteX3" fmla="*/ 1225117 w 4217286"/>
              <a:gd name="connsiteY3" fmla="*/ 0 h 5286652"/>
              <a:gd name="connsiteX0" fmla="*/ 1234126 w 4217286"/>
              <a:gd name="connsiteY0" fmla="*/ 0 h 5295661"/>
              <a:gd name="connsiteX1" fmla="*/ 4217286 w 4217286"/>
              <a:gd name="connsiteY1" fmla="*/ 5295661 h 5295661"/>
              <a:gd name="connsiteX2" fmla="*/ 0 w 4217286"/>
              <a:gd name="connsiteY2" fmla="*/ 3852974 h 5295661"/>
              <a:gd name="connsiteX3" fmla="*/ 1234126 w 4217286"/>
              <a:gd name="connsiteY3" fmla="*/ 0 h 5295661"/>
              <a:gd name="connsiteX0" fmla="*/ 464105 w 4217286"/>
              <a:gd name="connsiteY0" fmla="*/ 0 h 6338398"/>
              <a:gd name="connsiteX1" fmla="*/ 4217286 w 4217286"/>
              <a:gd name="connsiteY1" fmla="*/ 6338398 h 6338398"/>
              <a:gd name="connsiteX2" fmla="*/ 0 w 4217286"/>
              <a:gd name="connsiteY2" fmla="*/ 4895711 h 6338398"/>
              <a:gd name="connsiteX3" fmla="*/ 464105 w 4217286"/>
              <a:gd name="connsiteY3" fmla="*/ 0 h 6338398"/>
              <a:gd name="connsiteX0" fmla="*/ 464105 w 4217286"/>
              <a:gd name="connsiteY0" fmla="*/ 0 h 6338398"/>
              <a:gd name="connsiteX1" fmla="*/ 1195769 w 4217286"/>
              <a:gd name="connsiteY1" fmla="*/ 1252714 h 6338398"/>
              <a:gd name="connsiteX2" fmla="*/ 4217286 w 4217286"/>
              <a:gd name="connsiteY2" fmla="*/ 6338398 h 6338398"/>
              <a:gd name="connsiteX3" fmla="*/ 0 w 4217286"/>
              <a:gd name="connsiteY3" fmla="*/ 4895711 h 6338398"/>
              <a:gd name="connsiteX4" fmla="*/ 464105 w 4217286"/>
              <a:gd name="connsiteY4" fmla="*/ 0 h 6338398"/>
              <a:gd name="connsiteX0" fmla="*/ 464105 w 4217286"/>
              <a:gd name="connsiteY0" fmla="*/ 14612 h 6353010"/>
              <a:gd name="connsiteX1" fmla="*/ 1829433 w 4217286"/>
              <a:gd name="connsiteY1" fmla="*/ 0 h 6353010"/>
              <a:gd name="connsiteX2" fmla="*/ 4217286 w 4217286"/>
              <a:gd name="connsiteY2" fmla="*/ 6353010 h 6353010"/>
              <a:gd name="connsiteX3" fmla="*/ 0 w 4217286"/>
              <a:gd name="connsiteY3" fmla="*/ 4910323 h 6353010"/>
              <a:gd name="connsiteX4" fmla="*/ 464105 w 4217286"/>
              <a:gd name="connsiteY4" fmla="*/ 14612 h 6353010"/>
              <a:gd name="connsiteX0" fmla="*/ 456084 w 4217286"/>
              <a:gd name="connsiteY0" fmla="*/ 0 h 6354440"/>
              <a:gd name="connsiteX1" fmla="*/ 1829433 w 4217286"/>
              <a:gd name="connsiteY1" fmla="*/ 1430 h 6354440"/>
              <a:gd name="connsiteX2" fmla="*/ 4217286 w 4217286"/>
              <a:gd name="connsiteY2" fmla="*/ 6354440 h 6354440"/>
              <a:gd name="connsiteX3" fmla="*/ 0 w 4217286"/>
              <a:gd name="connsiteY3" fmla="*/ 4911753 h 6354440"/>
              <a:gd name="connsiteX4" fmla="*/ 456084 w 4217286"/>
              <a:gd name="connsiteY4" fmla="*/ 0 h 6354440"/>
              <a:gd name="connsiteX0" fmla="*/ 456084 w 3976655"/>
              <a:gd name="connsiteY0" fmla="*/ 0 h 4911753"/>
              <a:gd name="connsiteX1" fmla="*/ 1829433 w 3976655"/>
              <a:gd name="connsiteY1" fmla="*/ 1430 h 4911753"/>
              <a:gd name="connsiteX2" fmla="*/ 3976655 w 3976655"/>
              <a:gd name="connsiteY2" fmla="*/ 2881324 h 4911753"/>
              <a:gd name="connsiteX3" fmla="*/ 0 w 3976655"/>
              <a:gd name="connsiteY3" fmla="*/ 4911753 h 4911753"/>
              <a:gd name="connsiteX4" fmla="*/ 456084 w 3976655"/>
              <a:gd name="connsiteY4" fmla="*/ 0 h 4911753"/>
              <a:gd name="connsiteX0" fmla="*/ 0 w 4059768"/>
              <a:gd name="connsiteY0" fmla="*/ 0 h 6106890"/>
              <a:gd name="connsiteX1" fmla="*/ 1373349 w 4059768"/>
              <a:gd name="connsiteY1" fmla="*/ 1430 h 6106890"/>
              <a:gd name="connsiteX2" fmla="*/ 3520571 w 4059768"/>
              <a:gd name="connsiteY2" fmla="*/ 2881324 h 6106890"/>
              <a:gd name="connsiteX3" fmla="*/ 4059768 w 4059768"/>
              <a:gd name="connsiteY3" fmla="*/ 6106890 h 6106890"/>
              <a:gd name="connsiteX4" fmla="*/ 0 w 4059768"/>
              <a:gd name="connsiteY4" fmla="*/ 0 h 6106890"/>
              <a:gd name="connsiteX0" fmla="*/ 0 w 4059768"/>
              <a:gd name="connsiteY0" fmla="*/ 0 h 6106890"/>
              <a:gd name="connsiteX1" fmla="*/ 1373349 w 4059768"/>
              <a:gd name="connsiteY1" fmla="*/ 1430 h 6106890"/>
              <a:gd name="connsiteX2" fmla="*/ 3520571 w 4059768"/>
              <a:gd name="connsiteY2" fmla="*/ 2881324 h 6106890"/>
              <a:gd name="connsiteX3" fmla="*/ 4059768 w 4059768"/>
              <a:gd name="connsiteY3" fmla="*/ 6106890 h 6106890"/>
              <a:gd name="connsiteX4" fmla="*/ 3498927 w 4059768"/>
              <a:gd name="connsiteY4" fmla="*/ 5255219 h 6106890"/>
              <a:gd name="connsiteX5" fmla="*/ 0 w 4059768"/>
              <a:gd name="connsiteY5" fmla="*/ 0 h 6106890"/>
              <a:gd name="connsiteX0" fmla="*/ 0 w 4059768"/>
              <a:gd name="connsiteY0" fmla="*/ 0 h 6899535"/>
              <a:gd name="connsiteX1" fmla="*/ 1373349 w 4059768"/>
              <a:gd name="connsiteY1" fmla="*/ 1430 h 6899535"/>
              <a:gd name="connsiteX2" fmla="*/ 3520571 w 4059768"/>
              <a:gd name="connsiteY2" fmla="*/ 2881324 h 6899535"/>
              <a:gd name="connsiteX3" fmla="*/ 4059768 w 4059768"/>
              <a:gd name="connsiteY3" fmla="*/ 6106890 h 6899535"/>
              <a:gd name="connsiteX4" fmla="*/ 3394654 w 4059768"/>
              <a:gd name="connsiteY4" fmla="*/ 6899535 h 6899535"/>
              <a:gd name="connsiteX5" fmla="*/ 0 w 4059768"/>
              <a:gd name="connsiteY5" fmla="*/ 0 h 6899535"/>
              <a:gd name="connsiteX0" fmla="*/ 0 w 4059768"/>
              <a:gd name="connsiteY0" fmla="*/ 0 h 6899535"/>
              <a:gd name="connsiteX1" fmla="*/ 1373349 w 4059768"/>
              <a:gd name="connsiteY1" fmla="*/ 1430 h 6899535"/>
              <a:gd name="connsiteX2" fmla="*/ 3520571 w 4059768"/>
              <a:gd name="connsiteY2" fmla="*/ 2881324 h 6899535"/>
              <a:gd name="connsiteX3" fmla="*/ 4059768 w 4059768"/>
              <a:gd name="connsiteY3" fmla="*/ 6106890 h 6899535"/>
              <a:gd name="connsiteX4" fmla="*/ 3394654 w 4059768"/>
              <a:gd name="connsiteY4" fmla="*/ 6899535 h 6899535"/>
              <a:gd name="connsiteX5" fmla="*/ 2568485 w 4059768"/>
              <a:gd name="connsiteY5" fmla="*/ 5239177 h 6899535"/>
              <a:gd name="connsiteX6" fmla="*/ 0 w 4059768"/>
              <a:gd name="connsiteY6" fmla="*/ 0 h 6899535"/>
              <a:gd name="connsiteX0" fmla="*/ 1931325 w 5991093"/>
              <a:gd name="connsiteY0" fmla="*/ 0 h 6899535"/>
              <a:gd name="connsiteX1" fmla="*/ 3304674 w 5991093"/>
              <a:gd name="connsiteY1" fmla="*/ 1430 h 6899535"/>
              <a:gd name="connsiteX2" fmla="*/ 5451896 w 5991093"/>
              <a:gd name="connsiteY2" fmla="*/ 2881324 h 6899535"/>
              <a:gd name="connsiteX3" fmla="*/ 5991093 w 5991093"/>
              <a:gd name="connsiteY3" fmla="*/ 6106890 h 6899535"/>
              <a:gd name="connsiteX4" fmla="*/ 5325979 w 5991093"/>
              <a:gd name="connsiteY4" fmla="*/ 6899535 h 6899535"/>
              <a:gd name="connsiteX5" fmla="*/ 0 w 5991093"/>
              <a:gd name="connsiteY5" fmla="*/ 6891514 h 6899535"/>
              <a:gd name="connsiteX6" fmla="*/ 1931325 w 5991093"/>
              <a:gd name="connsiteY6" fmla="*/ 0 h 68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093" h="6899535">
                <a:moveTo>
                  <a:pt x="1931325" y="0"/>
                </a:moveTo>
                <a:lnTo>
                  <a:pt x="3304674" y="1430"/>
                </a:lnTo>
                <a:lnTo>
                  <a:pt x="5451896" y="2881324"/>
                </a:lnTo>
                <a:lnTo>
                  <a:pt x="5991093" y="6106890"/>
                </a:lnTo>
                <a:lnTo>
                  <a:pt x="5325979" y="6899535"/>
                </a:lnTo>
                <a:lnTo>
                  <a:pt x="0" y="6891514"/>
                </a:lnTo>
                <a:lnTo>
                  <a:pt x="1931325"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15" name="Straight Connector 14"/>
          <p:cNvCxnSpPr>
            <a:stCxn id="6" idx="1"/>
          </p:cNvCxnSpPr>
          <p:nvPr userDrawn="1"/>
        </p:nvCxnSpPr>
        <p:spPr>
          <a:xfrm>
            <a:off x="8919410" y="-8021"/>
            <a:ext cx="3489158" cy="466825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0563726" y="-96253"/>
            <a:ext cx="1179095" cy="697029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6" idx="4"/>
          </p:cNvCxnSpPr>
          <p:nvPr userDrawn="1"/>
        </p:nvCxnSpPr>
        <p:spPr>
          <a:xfrm flipH="1">
            <a:off x="10940715" y="5213684"/>
            <a:ext cx="1403685" cy="16764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8021" y="-65886"/>
            <a:ext cx="4732422" cy="565656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3616491" y="432946"/>
            <a:ext cx="698835" cy="82435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userDrawn="1"/>
        </p:nvCxnSpPr>
        <p:spPr>
          <a:xfrm>
            <a:off x="11754350" y="3793958"/>
            <a:ext cx="654218" cy="866274"/>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6044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718887"/>
            <a:ext cx="10667999" cy="1028700"/>
          </a:xfrm>
        </p:spPr>
        <p:txBody>
          <a:bodyPr/>
          <a:lstStyle>
            <a:lvl1pPr algn="ctr">
              <a:defRPr/>
            </a:lvl1pPr>
          </a:lstStyle>
          <a:p>
            <a:r>
              <a:rPr lang="en-US"/>
              <a:t>CLICK TO EDIT MASTER TITLE STYLE</a:t>
            </a:r>
          </a:p>
        </p:txBody>
      </p:sp>
      <p:sp>
        <p:nvSpPr>
          <p:cNvPr id="8" name="Picture Placeholder 7"/>
          <p:cNvSpPr>
            <a:spLocks noGrp="1"/>
          </p:cNvSpPr>
          <p:nvPr>
            <p:ph type="pic" sz="quarter" idx="13"/>
          </p:nvPr>
        </p:nvSpPr>
        <p:spPr>
          <a:xfrm rot="10800000" flipH="1" flipV="1">
            <a:off x="-52252" y="5714806"/>
            <a:ext cx="9070881" cy="1143194"/>
          </a:xfrm>
          <a:custGeom>
            <a:avLst/>
            <a:gdLst>
              <a:gd name="connsiteX0" fmla="*/ 0 w 10442481"/>
              <a:gd name="connsiteY0" fmla="*/ 1828800 h 2971994"/>
              <a:gd name="connsiteX1" fmla="*/ 9070881 w 10442481"/>
              <a:gd name="connsiteY1" fmla="*/ 2971994 h 2971994"/>
              <a:gd name="connsiteX2" fmla="*/ 21704 w 10442481"/>
              <a:gd name="connsiteY2" fmla="*/ 2966840 h 2971994"/>
              <a:gd name="connsiteX3" fmla="*/ 1371600 w 10442481"/>
              <a:gd name="connsiteY3" fmla="*/ 0 h 2971994"/>
              <a:gd name="connsiteX4" fmla="*/ 10442481 w 10442481"/>
              <a:gd name="connsiteY4" fmla="*/ 0 h 2971994"/>
              <a:gd name="connsiteX5" fmla="*/ 10442481 w 10442481"/>
              <a:gd name="connsiteY5" fmla="*/ 1143194 h 2971994"/>
              <a:gd name="connsiteX6" fmla="*/ 1371600 w 10442481"/>
              <a:gd name="connsiteY6" fmla="*/ 1143194 h 2971994"/>
              <a:gd name="connsiteX0" fmla="*/ 0 w 10442481"/>
              <a:gd name="connsiteY0" fmla="*/ 1828800 h 2971994"/>
              <a:gd name="connsiteX1" fmla="*/ 9070881 w 10442481"/>
              <a:gd name="connsiteY1" fmla="*/ 2971994 h 2971994"/>
              <a:gd name="connsiteX2" fmla="*/ 21704 w 10442481"/>
              <a:gd name="connsiteY2" fmla="*/ 2966840 h 2971994"/>
              <a:gd name="connsiteX3" fmla="*/ 0 w 10442481"/>
              <a:gd name="connsiteY3" fmla="*/ 1828800 h 2971994"/>
              <a:gd name="connsiteX4" fmla="*/ 1371600 w 10442481"/>
              <a:gd name="connsiteY4" fmla="*/ 0 h 2971994"/>
              <a:gd name="connsiteX5" fmla="*/ 10442481 w 10442481"/>
              <a:gd name="connsiteY5" fmla="*/ 0 h 2971994"/>
              <a:gd name="connsiteX6" fmla="*/ 10442481 w 10442481"/>
              <a:gd name="connsiteY6" fmla="*/ 1143194 h 2971994"/>
              <a:gd name="connsiteX7" fmla="*/ 1371600 w 10442481"/>
              <a:gd name="connsiteY7" fmla="*/ 0 h 2971994"/>
              <a:gd name="connsiteX0" fmla="*/ 0 w 10442481"/>
              <a:gd name="connsiteY0" fmla="*/ 1828800 h 2971994"/>
              <a:gd name="connsiteX1" fmla="*/ 9070881 w 10442481"/>
              <a:gd name="connsiteY1" fmla="*/ 2971994 h 2971994"/>
              <a:gd name="connsiteX2" fmla="*/ 21704 w 10442481"/>
              <a:gd name="connsiteY2" fmla="*/ 2966840 h 2971994"/>
              <a:gd name="connsiteX3" fmla="*/ 0 w 10442481"/>
              <a:gd name="connsiteY3" fmla="*/ 1828800 h 2971994"/>
              <a:gd name="connsiteX4" fmla="*/ 10442481 w 10442481"/>
              <a:gd name="connsiteY4" fmla="*/ 1143194 h 2971994"/>
              <a:gd name="connsiteX5" fmla="*/ 10442481 w 10442481"/>
              <a:gd name="connsiteY5" fmla="*/ 0 h 2971994"/>
              <a:gd name="connsiteX6" fmla="*/ 10442481 w 10442481"/>
              <a:gd name="connsiteY6" fmla="*/ 1143194 h 2971994"/>
              <a:gd name="connsiteX0" fmla="*/ 0 w 9070881"/>
              <a:gd name="connsiteY0" fmla="*/ 0 h 1143194"/>
              <a:gd name="connsiteX1" fmla="*/ 9070881 w 9070881"/>
              <a:gd name="connsiteY1" fmla="*/ 1143194 h 1143194"/>
              <a:gd name="connsiteX2" fmla="*/ 21704 w 9070881"/>
              <a:gd name="connsiteY2" fmla="*/ 1138040 h 1143194"/>
              <a:gd name="connsiteX3" fmla="*/ 0 w 9070881"/>
              <a:gd name="connsiteY3" fmla="*/ 0 h 1143194"/>
            </a:gdLst>
            <a:ahLst/>
            <a:cxnLst>
              <a:cxn ang="0">
                <a:pos x="connsiteX0" y="connsiteY0"/>
              </a:cxn>
              <a:cxn ang="0">
                <a:pos x="connsiteX1" y="connsiteY1"/>
              </a:cxn>
              <a:cxn ang="0">
                <a:pos x="connsiteX2" y="connsiteY2"/>
              </a:cxn>
              <a:cxn ang="0">
                <a:pos x="connsiteX3" y="connsiteY3"/>
              </a:cxn>
            </a:cxnLst>
            <a:rect l="l" t="t" r="r" b="b"/>
            <a:pathLst>
              <a:path w="9070881" h="1143194">
                <a:moveTo>
                  <a:pt x="0" y="0"/>
                </a:moveTo>
                <a:lnTo>
                  <a:pt x="9070881" y="1143194"/>
                </a:lnTo>
                <a:lnTo>
                  <a:pt x="21704" y="1138040"/>
                </a:lnTo>
                <a:lnTo>
                  <a:pt x="0"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20291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718887"/>
            <a:ext cx="10667999" cy="1028700"/>
          </a:xfrm>
        </p:spPr>
        <p:txBody>
          <a:bodyPr/>
          <a:lstStyle>
            <a:lvl1pPr algn="ctr">
              <a:defRPr/>
            </a:lvl1pPr>
          </a:lstStyle>
          <a:p>
            <a:r>
              <a:rPr lang="en-US"/>
              <a:t>CLICK TO EDIT MASTER TITLE STYLE</a:t>
            </a:r>
          </a:p>
        </p:txBody>
      </p:sp>
      <p:cxnSp>
        <p:nvCxnSpPr>
          <p:cNvPr id="5" name="Straight Connector 4"/>
          <p:cNvCxnSpPr/>
          <p:nvPr userDrawn="1"/>
        </p:nvCxnSpPr>
        <p:spPr>
          <a:xfrm flipH="1">
            <a:off x="-150471" y="5683170"/>
            <a:ext cx="12651129" cy="171305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H="1">
            <a:off x="11563459" y="5683170"/>
            <a:ext cx="833027" cy="131253"/>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8471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3897497" y="3322053"/>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Title 1"/>
          <p:cNvSpPr>
            <a:spLocks noGrp="1"/>
          </p:cNvSpPr>
          <p:nvPr>
            <p:ph type="title" hasCustomPrompt="1"/>
          </p:nvPr>
        </p:nvSpPr>
        <p:spPr>
          <a:xfrm>
            <a:off x="1416050" y="1554078"/>
            <a:ext cx="5333999" cy="1874922"/>
          </a:xfrm>
        </p:spPr>
        <p:txBody>
          <a:bodyPr/>
          <a:lstStyle/>
          <a:p>
            <a:r>
              <a:rPr lang="en-US"/>
              <a:t>CLICK TO EDIT MASTER TITLE STYLE</a:t>
            </a:r>
          </a:p>
        </p:txBody>
      </p:sp>
      <p:sp>
        <p:nvSpPr>
          <p:cNvPr id="11" name="Picture Placeholder 12"/>
          <p:cNvSpPr>
            <a:spLocks noGrp="1"/>
          </p:cNvSpPr>
          <p:nvPr>
            <p:ph type="pic" sz="quarter" idx="15"/>
          </p:nvPr>
        </p:nvSpPr>
        <p:spPr>
          <a:xfrm>
            <a:off x="6715324" y="1257300"/>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12"/>
          <p:cNvSpPr>
            <a:spLocks noGrp="1"/>
          </p:cNvSpPr>
          <p:nvPr>
            <p:ph type="pic" sz="quarter" idx="16"/>
          </p:nvPr>
        </p:nvSpPr>
        <p:spPr>
          <a:xfrm>
            <a:off x="9319626" y="-270558"/>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13" name="Straight Connector 12"/>
          <p:cNvCxnSpPr/>
          <p:nvPr userDrawn="1"/>
        </p:nvCxnSpPr>
        <p:spPr>
          <a:xfrm flipH="1">
            <a:off x="5960963" y="0"/>
            <a:ext cx="2476981"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8032832" y="0"/>
            <a:ext cx="2476981"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129625" y="-270558"/>
            <a:ext cx="424066" cy="1145214"/>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80393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Picture Placeholder 12"/>
          <p:cNvSpPr>
            <a:spLocks noGrp="1"/>
          </p:cNvSpPr>
          <p:nvPr>
            <p:ph type="pic" sz="quarter" idx="12"/>
          </p:nvPr>
        </p:nvSpPr>
        <p:spPr>
          <a:xfrm>
            <a:off x="-1" y="-1"/>
            <a:ext cx="12192001" cy="685800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96118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416969" y="1151930"/>
            <a:ext cx="7358064"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2416969" y="3545086"/>
            <a:ext cx="7358064"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30562858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12"/>
          <p:cNvSpPr>
            <a:spLocks noGrp="1"/>
          </p:cNvSpPr>
          <p:nvPr>
            <p:ph type="pic" sz="quarter" idx="12"/>
          </p:nvPr>
        </p:nvSpPr>
        <p:spPr>
          <a:xfrm>
            <a:off x="-1" y="-1"/>
            <a:ext cx="12192001" cy="685800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0625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cxnSp>
        <p:nvCxnSpPr>
          <p:cNvPr id="9" name="Straight Connector 8"/>
          <p:cNvCxnSpPr/>
          <p:nvPr userDrawn="1"/>
        </p:nvCxnSpPr>
        <p:spPr>
          <a:xfrm>
            <a:off x="2037144" y="-219919"/>
            <a:ext cx="5578998" cy="7338349"/>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563794" y="461038"/>
            <a:ext cx="619245" cy="796262"/>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9" name="Title 1"/>
          <p:cNvSpPr>
            <a:spLocks noGrp="1"/>
          </p:cNvSpPr>
          <p:nvPr>
            <p:ph type="title" hasCustomPrompt="1"/>
          </p:nvPr>
        </p:nvSpPr>
        <p:spPr>
          <a:xfrm>
            <a:off x="1416050" y="1554078"/>
            <a:ext cx="5333999" cy="1874922"/>
          </a:xfrm>
        </p:spPr>
        <p:txBody>
          <a:bodyPr/>
          <a:lstStyle/>
          <a:p>
            <a:r>
              <a:rPr lang="en-US"/>
              <a:t>CLICK TO EDIT MASTER TITLE STYLE</a:t>
            </a:r>
          </a:p>
        </p:txBody>
      </p:sp>
      <p:cxnSp>
        <p:nvCxnSpPr>
          <p:cNvPr id="13" name="Straight Connector 12"/>
          <p:cNvCxnSpPr/>
          <p:nvPr userDrawn="1"/>
        </p:nvCxnSpPr>
        <p:spPr>
          <a:xfrm flipH="1">
            <a:off x="-46695" y="3044142"/>
            <a:ext cx="12238695" cy="305692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9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3897497" y="3322053"/>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Title 1"/>
          <p:cNvSpPr>
            <a:spLocks noGrp="1"/>
          </p:cNvSpPr>
          <p:nvPr>
            <p:ph type="title" hasCustomPrompt="1"/>
          </p:nvPr>
        </p:nvSpPr>
        <p:spPr>
          <a:xfrm>
            <a:off x="1416050" y="1554078"/>
            <a:ext cx="5333999" cy="1874922"/>
          </a:xfrm>
        </p:spPr>
        <p:txBody>
          <a:bodyPr/>
          <a:lstStyle/>
          <a:p>
            <a:r>
              <a:rPr lang="en-US"/>
              <a:t>CLICK TO EDIT MASTER TITLE STYLE</a:t>
            </a:r>
          </a:p>
        </p:txBody>
      </p:sp>
      <p:sp>
        <p:nvSpPr>
          <p:cNvPr id="11" name="Picture Placeholder 12"/>
          <p:cNvSpPr>
            <a:spLocks noGrp="1"/>
          </p:cNvSpPr>
          <p:nvPr>
            <p:ph type="pic" sz="quarter" idx="15"/>
          </p:nvPr>
        </p:nvSpPr>
        <p:spPr>
          <a:xfrm>
            <a:off x="6715324" y="1257300"/>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12"/>
          <p:cNvSpPr>
            <a:spLocks noGrp="1"/>
          </p:cNvSpPr>
          <p:nvPr>
            <p:ph type="pic" sz="quarter" idx="16"/>
          </p:nvPr>
        </p:nvSpPr>
        <p:spPr>
          <a:xfrm>
            <a:off x="9319626" y="-270558"/>
            <a:ext cx="3336680" cy="3535947"/>
          </a:xfrm>
          <a:prstGeom prst="parallelogram">
            <a:avLst>
              <a:gd name="adj" fmla="val 38182"/>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13" name="Straight Connector 12"/>
          <p:cNvCxnSpPr/>
          <p:nvPr userDrawn="1"/>
        </p:nvCxnSpPr>
        <p:spPr>
          <a:xfrm flipH="1">
            <a:off x="5960963" y="0"/>
            <a:ext cx="2476981"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8032832" y="0"/>
            <a:ext cx="2476981"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129625" y="-270558"/>
            <a:ext cx="424066" cy="1145214"/>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16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718887"/>
            <a:ext cx="10667999" cy="1028700"/>
          </a:xfrm>
        </p:spPr>
        <p:txBody>
          <a:bodyPr/>
          <a:lstStyle>
            <a:lvl1pPr algn="ctr">
              <a:defRPr/>
            </a:lvl1pPr>
          </a:lstStyle>
          <a:p>
            <a:r>
              <a:rPr lang="en-US"/>
              <a:t>CLICK TO EDIT MASTER TITLE STYLE</a:t>
            </a:r>
          </a:p>
        </p:txBody>
      </p:sp>
      <p:sp>
        <p:nvSpPr>
          <p:cNvPr id="8" name="Picture Placeholder 7"/>
          <p:cNvSpPr>
            <a:spLocks noGrp="1"/>
          </p:cNvSpPr>
          <p:nvPr>
            <p:ph type="pic" sz="quarter" idx="13"/>
          </p:nvPr>
        </p:nvSpPr>
        <p:spPr>
          <a:xfrm rot="10800000" flipH="1" flipV="1">
            <a:off x="-52252" y="5714806"/>
            <a:ext cx="9070881" cy="1143194"/>
          </a:xfrm>
          <a:custGeom>
            <a:avLst/>
            <a:gdLst>
              <a:gd name="connsiteX0" fmla="*/ 0 w 10442481"/>
              <a:gd name="connsiteY0" fmla="*/ 1828800 h 2971994"/>
              <a:gd name="connsiteX1" fmla="*/ 9070881 w 10442481"/>
              <a:gd name="connsiteY1" fmla="*/ 2971994 h 2971994"/>
              <a:gd name="connsiteX2" fmla="*/ 21704 w 10442481"/>
              <a:gd name="connsiteY2" fmla="*/ 2966840 h 2971994"/>
              <a:gd name="connsiteX3" fmla="*/ 1371600 w 10442481"/>
              <a:gd name="connsiteY3" fmla="*/ 0 h 2971994"/>
              <a:gd name="connsiteX4" fmla="*/ 10442481 w 10442481"/>
              <a:gd name="connsiteY4" fmla="*/ 0 h 2971994"/>
              <a:gd name="connsiteX5" fmla="*/ 10442481 w 10442481"/>
              <a:gd name="connsiteY5" fmla="*/ 1143194 h 2971994"/>
              <a:gd name="connsiteX6" fmla="*/ 1371600 w 10442481"/>
              <a:gd name="connsiteY6" fmla="*/ 1143194 h 2971994"/>
              <a:gd name="connsiteX0" fmla="*/ 0 w 10442481"/>
              <a:gd name="connsiteY0" fmla="*/ 1828800 h 2971994"/>
              <a:gd name="connsiteX1" fmla="*/ 9070881 w 10442481"/>
              <a:gd name="connsiteY1" fmla="*/ 2971994 h 2971994"/>
              <a:gd name="connsiteX2" fmla="*/ 21704 w 10442481"/>
              <a:gd name="connsiteY2" fmla="*/ 2966840 h 2971994"/>
              <a:gd name="connsiteX3" fmla="*/ 0 w 10442481"/>
              <a:gd name="connsiteY3" fmla="*/ 1828800 h 2971994"/>
              <a:gd name="connsiteX4" fmla="*/ 1371600 w 10442481"/>
              <a:gd name="connsiteY4" fmla="*/ 0 h 2971994"/>
              <a:gd name="connsiteX5" fmla="*/ 10442481 w 10442481"/>
              <a:gd name="connsiteY5" fmla="*/ 0 h 2971994"/>
              <a:gd name="connsiteX6" fmla="*/ 10442481 w 10442481"/>
              <a:gd name="connsiteY6" fmla="*/ 1143194 h 2971994"/>
              <a:gd name="connsiteX7" fmla="*/ 1371600 w 10442481"/>
              <a:gd name="connsiteY7" fmla="*/ 0 h 2971994"/>
              <a:gd name="connsiteX0" fmla="*/ 0 w 10442481"/>
              <a:gd name="connsiteY0" fmla="*/ 1828800 h 2971994"/>
              <a:gd name="connsiteX1" fmla="*/ 9070881 w 10442481"/>
              <a:gd name="connsiteY1" fmla="*/ 2971994 h 2971994"/>
              <a:gd name="connsiteX2" fmla="*/ 21704 w 10442481"/>
              <a:gd name="connsiteY2" fmla="*/ 2966840 h 2971994"/>
              <a:gd name="connsiteX3" fmla="*/ 0 w 10442481"/>
              <a:gd name="connsiteY3" fmla="*/ 1828800 h 2971994"/>
              <a:gd name="connsiteX4" fmla="*/ 10442481 w 10442481"/>
              <a:gd name="connsiteY4" fmla="*/ 1143194 h 2971994"/>
              <a:gd name="connsiteX5" fmla="*/ 10442481 w 10442481"/>
              <a:gd name="connsiteY5" fmla="*/ 0 h 2971994"/>
              <a:gd name="connsiteX6" fmla="*/ 10442481 w 10442481"/>
              <a:gd name="connsiteY6" fmla="*/ 1143194 h 2971994"/>
              <a:gd name="connsiteX0" fmla="*/ 0 w 9070881"/>
              <a:gd name="connsiteY0" fmla="*/ 0 h 1143194"/>
              <a:gd name="connsiteX1" fmla="*/ 9070881 w 9070881"/>
              <a:gd name="connsiteY1" fmla="*/ 1143194 h 1143194"/>
              <a:gd name="connsiteX2" fmla="*/ 21704 w 9070881"/>
              <a:gd name="connsiteY2" fmla="*/ 1138040 h 1143194"/>
              <a:gd name="connsiteX3" fmla="*/ 0 w 9070881"/>
              <a:gd name="connsiteY3" fmla="*/ 0 h 1143194"/>
            </a:gdLst>
            <a:ahLst/>
            <a:cxnLst>
              <a:cxn ang="0">
                <a:pos x="connsiteX0" y="connsiteY0"/>
              </a:cxn>
              <a:cxn ang="0">
                <a:pos x="connsiteX1" y="connsiteY1"/>
              </a:cxn>
              <a:cxn ang="0">
                <a:pos x="connsiteX2" y="connsiteY2"/>
              </a:cxn>
              <a:cxn ang="0">
                <a:pos x="connsiteX3" y="connsiteY3"/>
              </a:cxn>
            </a:cxnLst>
            <a:rect l="l" t="t" r="r" b="b"/>
            <a:pathLst>
              <a:path w="9070881" h="1143194">
                <a:moveTo>
                  <a:pt x="0" y="0"/>
                </a:moveTo>
                <a:lnTo>
                  <a:pt x="9070881" y="1143194"/>
                </a:lnTo>
                <a:lnTo>
                  <a:pt x="21704" y="1138040"/>
                </a:lnTo>
                <a:lnTo>
                  <a:pt x="0"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96554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718887"/>
            <a:ext cx="10667999" cy="1028700"/>
          </a:xfrm>
        </p:spPr>
        <p:txBody>
          <a:bodyPr/>
          <a:lstStyle>
            <a:lvl1pPr algn="ctr">
              <a:defRPr/>
            </a:lvl1pPr>
          </a:lstStyle>
          <a:p>
            <a:r>
              <a:rPr lang="en-US"/>
              <a:t>CLICK TO EDIT MASTER TITLE STYLE</a:t>
            </a:r>
          </a:p>
        </p:txBody>
      </p:sp>
      <p:cxnSp>
        <p:nvCxnSpPr>
          <p:cNvPr id="5" name="Straight Connector 4"/>
          <p:cNvCxnSpPr/>
          <p:nvPr userDrawn="1"/>
        </p:nvCxnSpPr>
        <p:spPr>
          <a:xfrm flipH="1">
            <a:off x="-150471" y="5683170"/>
            <a:ext cx="12651129" cy="171305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H="1">
            <a:off x="11563459" y="5683170"/>
            <a:ext cx="833027" cy="131253"/>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1482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4" name="Picture Placeholder 12"/>
          <p:cNvSpPr>
            <a:spLocks noGrp="1"/>
          </p:cNvSpPr>
          <p:nvPr>
            <p:ph type="pic" sz="quarter" idx="14"/>
          </p:nvPr>
        </p:nvSpPr>
        <p:spPr>
          <a:xfrm>
            <a:off x="5802085" y="-38679"/>
            <a:ext cx="6438781" cy="6929336"/>
          </a:xfrm>
          <a:custGeom>
            <a:avLst/>
            <a:gdLst>
              <a:gd name="connsiteX0" fmla="*/ 0 w 2112400"/>
              <a:gd name="connsiteY0" fmla="*/ 0 h 2040482"/>
              <a:gd name="connsiteX1" fmla="*/ 2112400 w 2112400"/>
              <a:gd name="connsiteY1" fmla="*/ 0 h 2040482"/>
              <a:gd name="connsiteX2" fmla="*/ 2112400 w 2112400"/>
              <a:gd name="connsiteY2" fmla="*/ 2040482 h 2040482"/>
              <a:gd name="connsiteX3" fmla="*/ 0 w 2112400"/>
              <a:gd name="connsiteY3" fmla="*/ 2040482 h 2040482"/>
              <a:gd name="connsiteX4" fmla="*/ 0 w 2112400"/>
              <a:gd name="connsiteY4" fmla="*/ 0 h 2040482"/>
              <a:gd name="connsiteX0" fmla="*/ 0 w 2231272"/>
              <a:gd name="connsiteY0" fmla="*/ 0 h 2369666"/>
              <a:gd name="connsiteX1" fmla="*/ 2231272 w 2231272"/>
              <a:gd name="connsiteY1" fmla="*/ 329184 h 2369666"/>
              <a:gd name="connsiteX2" fmla="*/ 2231272 w 2231272"/>
              <a:gd name="connsiteY2" fmla="*/ 2369666 h 2369666"/>
              <a:gd name="connsiteX3" fmla="*/ 118872 w 2231272"/>
              <a:gd name="connsiteY3" fmla="*/ 2369666 h 2369666"/>
              <a:gd name="connsiteX4" fmla="*/ 0 w 2231272"/>
              <a:gd name="connsiteY4" fmla="*/ 0 h 2369666"/>
              <a:gd name="connsiteX0" fmla="*/ 0 w 2331856"/>
              <a:gd name="connsiteY0" fmla="*/ 0 h 2369666"/>
              <a:gd name="connsiteX1" fmla="*/ 2331856 w 2331856"/>
              <a:gd name="connsiteY1" fmla="*/ 82296 h 2369666"/>
              <a:gd name="connsiteX2" fmla="*/ 2231272 w 2331856"/>
              <a:gd name="connsiteY2" fmla="*/ 2369666 h 2369666"/>
              <a:gd name="connsiteX3" fmla="*/ 118872 w 2331856"/>
              <a:gd name="connsiteY3" fmla="*/ 2369666 h 2369666"/>
              <a:gd name="connsiteX4" fmla="*/ 0 w 2331856"/>
              <a:gd name="connsiteY4" fmla="*/ 0 h 2369666"/>
              <a:gd name="connsiteX0" fmla="*/ 0 w 2331856"/>
              <a:gd name="connsiteY0" fmla="*/ 0 h 2625698"/>
              <a:gd name="connsiteX1" fmla="*/ 2331856 w 2331856"/>
              <a:gd name="connsiteY1" fmla="*/ 82296 h 2625698"/>
              <a:gd name="connsiteX2" fmla="*/ 2025532 w 2331856"/>
              <a:gd name="connsiteY2" fmla="*/ 2625698 h 2625698"/>
              <a:gd name="connsiteX3" fmla="*/ 118872 w 2331856"/>
              <a:gd name="connsiteY3" fmla="*/ 2369666 h 2625698"/>
              <a:gd name="connsiteX4" fmla="*/ 0 w 2331856"/>
              <a:gd name="connsiteY4" fmla="*/ 0 h 2625698"/>
              <a:gd name="connsiteX0" fmla="*/ 0 w 2331856"/>
              <a:gd name="connsiteY0" fmla="*/ 0 h 2758286"/>
              <a:gd name="connsiteX1" fmla="*/ 2331856 w 2331856"/>
              <a:gd name="connsiteY1" fmla="*/ 82296 h 2758286"/>
              <a:gd name="connsiteX2" fmla="*/ 2025532 w 2331856"/>
              <a:gd name="connsiteY2" fmla="*/ 2625698 h 2758286"/>
              <a:gd name="connsiteX3" fmla="*/ 566928 w 2331856"/>
              <a:gd name="connsiteY3" fmla="*/ 2758286 h 2758286"/>
              <a:gd name="connsiteX4" fmla="*/ 0 w 2331856"/>
              <a:gd name="connsiteY4" fmla="*/ 0 h 2758286"/>
              <a:gd name="connsiteX0" fmla="*/ 0 w 2341000"/>
              <a:gd name="connsiteY0" fmla="*/ 0 h 2762858"/>
              <a:gd name="connsiteX1" fmla="*/ 2341000 w 2341000"/>
              <a:gd name="connsiteY1" fmla="*/ 86868 h 2762858"/>
              <a:gd name="connsiteX2" fmla="*/ 2034676 w 2341000"/>
              <a:gd name="connsiteY2" fmla="*/ 2630270 h 2762858"/>
              <a:gd name="connsiteX3" fmla="*/ 576072 w 2341000"/>
              <a:gd name="connsiteY3" fmla="*/ 2762858 h 2762858"/>
              <a:gd name="connsiteX4" fmla="*/ 0 w 2341000"/>
              <a:gd name="connsiteY4" fmla="*/ 0 h 2762858"/>
              <a:gd name="connsiteX0" fmla="*/ 0 w 2345572"/>
              <a:gd name="connsiteY0" fmla="*/ 0 h 2767430"/>
              <a:gd name="connsiteX1" fmla="*/ 2345572 w 2345572"/>
              <a:gd name="connsiteY1" fmla="*/ 91440 h 2767430"/>
              <a:gd name="connsiteX2" fmla="*/ 2039248 w 2345572"/>
              <a:gd name="connsiteY2" fmla="*/ 2634842 h 2767430"/>
              <a:gd name="connsiteX3" fmla="*/ 580644 w 2345572"/>
              <a:gd name="connsiteY3" fmla="*/ 2767430 h 2767430"/>
              <a:gd name="connsiteX4" fmla="*/ 0 w 2345572"/>
              <a:gd name="connsiteY4" fmla="*/ 0 h 2767430"/>
              <a:gd name="connsiteX0" fmla="*/ 0 w 2345572"/>
              <a:gd name="connsiteY0" fmla="*/ 0 h 2767430"/>
              <a:gd name="connsiteX1" fmla="*/ 2345572 w 2345572"/>
              <a:gd name="connsiteY1" fmla="*/ 86868 h 2767430"/>
              <a:gd name="connsiteX2" fmla="*/ 2039248 w 2345572"/>
              <a:gd name="connsiteY2" fmla="*/ 2634842 h 2767430"/>
              <a:gd name="connsiteX3" fmla="*/ 580644 w 2345572"/>
              <a:gd name="connsiteY3" fmla="*/ 2767430 h 2767430"/>
              <a:gd name="connsiteX4" fmla="*/ 0 w 2345572"/>
              <a:gd name="connsiteY4" fmla="*/ 0 h 2767430"/>
              <a:gd name="connsiteX0" fmla="*/ 0 w 2231272"/>
              <a:gd name="connsiteY0" fmla="*/ 0 h 2877158"/>
              <a:gd name="connsiteX1" fmla="*/ 2231272 w 2231272"/>
              <a:gd name="connsiteY1" fmla="*/ 196596 h 2877158"/>
              <a:gd name="connsiteX2" fmla="*/ 1924948 w 2231272"/>
              <a:gd name="connsiteY2" fmla="*/ 2744570 h 2877158"/>
              <a:gd name="connsiteX3" fmla="*/ 466344 w 2231272"/>
              <a:gd name="connsiteY3" fmla="*/ 2877158 h 2877158"/>
              <a:gd name="connsiteX4" fmla="*/ 0 w 2231272"/>
              <a:gd name="connsiteY4" fmla="*/ 0 h 2877158"/>
              <a:gd name="connsiteX0" fmla="*/ 562356 w 2793628"/>
              <a:gd name="connsiteY0" fmla="*/ 0 h 2744570"/>
              <a:gd name="connsiteX1" fmla="*/ 2793628 w 2793628"/>
              <a:gd name="connsiteY1" fmla="*/ 196596 h 2744570"/>
              <a:gd name="connsiteX2" fmla="*/ 2487304 w 2793628"/>
              <a:gd name="connsiteY2" fmla="*/ 2744570 h 2744570"/>
              <a:gd name="connsiteX3" fmla="*/ 0 w 2793628"/>
              <a:gd name="connsiteY3" fmla="*/ 2392526 h 2744570"/>
              <a:gd name="connsiteX4" fmla="*/ 562356 w 2793628"/>
              <a:gd name="connsiteY4" fmla="*/ 0 h 2744570"/>
              <a:gd name="connsiteX0" fmla="*/ 562356 w 2793628"/>
              <a:gd name="connsiteY0" fmla="*/ 0 h 2392526"/>
              <a:gd name="connsiteX1" fmla="*/ 2793628 w 2793628"/>
              <a:gd name="connsiteY1" fmla="*/ 196596 h 2392526"/>
              <a:gd name="connsiteX2" fmla="*/ 1778644 w 2793628"/>
              <a:gd name="connsiteY2" fmla="*/ 1958186 h 2392526"/>
              <a:gd name="connsiteX3" fmla="*/ 0 w 2793628"/>
              <a:gd name="connsiteY3" fmla="*/ 2392526 h 2392526"/>
              <a:gd name="connsiteX4" fmla="*/ 562356 w 2793628"/>
              <a:gd name="connsiteY4" fmla="*/ 0 h 2392526"/>
              <a:gd name="connsiteX0" fmla="*/ 562356 w 2793628"/>
              <a:gd name="connsiteY0" fmla="*/ 0 h 2392526"/>
              <a:gd name="connsiteX1" fmla="*/ 2793628 w 2793628"/>
              <a:gd name="connsiteY1" fmla="*/ 196596 h 2392526"/>
              <a:gd name="connsiteX2" fmla="*/ 2555884 w 2793628"/>
              <a:gd name="connsiteY2" fmla="*/ 2163926 h 2392526"/>
              <a:gd name="connsiteX3" fmla="*/ 0 w 2793628"/>
              <a:gd name="connsiteY3" fmla="*/ 2392526 h 2392526"/>
              <a:gd name="connsiteX4" fmla="*/ 562356 w 2793628"/>
              <a:gd name="connsiteY4" fmla="*/ 0 h 2392526"/>
              <a:gd name="connsiteX0" fmla="*/ 562356 w 2555884"/>
              <a:gd name="connsiteY0" fmla="*/ 0 h 2392526"/>
              <a:gd name="connsiteX1" fmla="*/ 2382148 w 2555884"/>
              <a:gd name="connsiteY1" fmla="*/ 59436 h 2392526"/>
              <a:gd name="connsiteX2" fmla="*/ 2555884 w 2555884"/>
              <a:gd name="connsiteY2" fmla="*/ 2163926 h 2392526"/>
              <a:gd name="connsiteX3" fmla="*/ 0 w 2555884"/>
              <a:gd name="connsiteY3" fmla="*/ 2392526 h 2392526"/>
              <a:gd name="connsiteX4" fmla="*/ 562356 w 2555884"/>
              <a:gd name="connsiteY4" fmla="*/ 0 h 2392526"/>
              <a:gd name="connsiteX0" fmla="*/ 562356 w 2555884"/>
              <a:gd name="connsiteY0" fmla="*/ 0 h 2397098"/>
              <a:gd name="connsiteX1" fmla="*/ 2382148 w 2555884"/>
              <a:gd name="connsiteY1" fmla="*/ 64008 h 2397098"/>
              <a:gd name="connsiteX2" fmla="*/ 2555884 w 2555884"/>
              <a:gd name="connsiteY2" fmla="*/ 2168498 h 2397098"/>
              <a:gd name="connsiteX3" fmla="*/ 0 w 2555884"/>
              <a:gd name="connsiteY3" fmla="*/ 2397098 h 2397098"/>
              <a:gd name="connsiteX4" fmla="*/ 562356 w 2555884"/>
              <a:gd name="connsiteY4" fmla="*/ 0 h 2397098"/>
              <a:gd name="connsiteX0" fmla="*/ 50292 w 2555884"/>
              <a:gd name="connsiteY0" fmla="*/ 0 h 2442818"/>
              <a:gd name="connsiteX1" fmla="*/ 2382148 w 2555884"/>
              <a:gd name="connsiteY1" fmla="*/ 109728 h 2442818"/>
              <a:gd name="connsiteX2" fmla="*/ 2555884 w 2555884"/>
              <a:gd name="connsiteY2" fmla="*/ 2214218 h 2442818"/>
              <a:gd name="connsiteX3" fmla="*/ 0 w 2555884"/>
              <a:gd name="connsiteY3" fmla="*/ 2442818 h 2442818"/>
              <a:gd name="connsiteX4" fmla="*/ 50292 w 2555884"/>
              <a:gd name="connsiteY4" fmla="*/ 0 h 2442818"/>
              <a:gd name="connsiteX0" fmla="*/ 50292 w 2555884"/>
              <a:gd name="connsiteY0" fmla="*/ 0 h 2442818"/>
              <a:gd name="connsiteX1" fmla="*/ 2281564 w 2555884"/>
              <a:gd name="connsiteY1" fmla="*/ 82296 h 2442818"/>
              <a:gd name="connsiteX2" fmla="*/ 2555884 w 2555884"/>
              <a:gd name="connsiteY2" fmla="*/ 2214218 h 2442818"/>
              <a:gd name="connsiteX3" fmla="*/ 0 w 2555884"/>
              <a:gd name="connsiteY3" fmla="*/ 2442818 h 2442818"/>
              <a:gd name="connsiteX4" fmla="*/ 50292 w 2555884"/>
              <a:gd name="connsiteY4" fmla="*/ 0 h 2442818"/>
              <a:gd name="connsiteX0" fmla="*/ 0 w 2505592"/>
              <a:gd name="connsiteY0" fmla="*/ 0 h 2214218"/>
              <a:gd name="connsiteX1" fmla="*/ 2231272 w 2505592"/>
              <a:gd name="connsiteY1" fmla="*/ 82296 h 2214218"/>
              <a:gd name="connsiteX2" fmla="*/ 2505592 w 2505592"/>
              <a:gd name="connsiteY2" fmla="*/ 2214218 h 2214218"/>
              <a:gd name="connsiteX3" fmla="*/ 694944 w 2505592"/>
              <a:gd name="connsiteY3" fmla="*/ 1793594 h 2214218"/>
              <a:gd name="connsiteX4" fmla="*/ 0 w 2505592"/>
              <a:gd name="connsiteY4" fmla="*/ 0 h 2214218"/>
              <a:gd name="connsiteX0" fmla="*/ 0 w 2505592"/>
              <a:gd name="connsiteY0" fmla="*/ 0 h 2214218"/>
              <a:gd name="connsiteX1" fmla="*/ 2231272 w 2505592"/>
              <a:gd name="connsiteY1" fmla="*/ 82296 h 2214218"/>
              <a:gd name="connsiteX2" fmla="*/ 2505592 w 2505592"/>
              <a:gd name="connsiteY2" fmla="*/ 2214218 h 2214218"/>
              <a:gd name="connsiteX3" fmla="*/ 612648 w 2505592"/>
              <a:gd name="connsiteY3" fmla="*/ 1967330 h 2214218"/>
              <a:gd name="connsiteX4" fmla="*/ 0 w 2505592"/>
              <a:gd name="connsiteY4" fmla="*/ 0 h 2214218"/>
              <a:gd name="connsiteX0" fmla="*/ 0 w 2231272"/>
              <a:gd name="connsiteY0" fmla="*/ 0 h 1967330"/>
              <a:gd name="connsiteX1" fmla="*/ 2231272 w 2231272"/>
              <a:gd name="connsiteY1" fmla="*/ 82296 h 1967330"/>
              <a:gd name="connsiteX2" fmla="*/ 1947808 w 2231272"/>
              <a:gd name="connsiteY2" fmla="*/ 1761590 h 1967330"/>
              <a:gd name="connsiteX3" fmla="*/ 612648 w 2231272"/>
              <a:gd name="connsiteY3" fmla="*/ 1967330 h 1967330"/>
              <a:gd name="connsiteX4" fmla="*/ 0 w 2231272"/>
              <a:gd name="connsiteY4" fmla="*/ 0 h 1967330"/>
              <a:gd name="connsiteX0" fmla="*/ 0 w 2231272"/>
              <a:gd name="connsiteY0" fmla="*/ 0 h 1967330"/>
              <a:gd name="connsiteX1" fmla="*/ 2231272 w 2231272"/>
              <a:gd name="connsiteY1" fmla="*/ 82296 h 1967330"/>
              <a:gd name="connsiteX2" fmla="*/ 1801504 w 2231272"/>
              <a:gd name="connsiteY2" fmla="*/ 1871318 h 1967330"/>
              <a:gd name="connsiteX3" fmla="*/ 612648 w 2231272"/>
              <a:gd name="connsiteY3" fmla="*/ 1967330 h 1967330"/>
              <a:gd name="connsiteX4" fmla="*/ 0 w 2231272"/>
              <a:gd name="connsiteY4" fmla="*/ 0 h 1967330"/>
              <a:gd name="connsiteX0" fmla="*/ 0 w 2235844"/>
              <a:gd name="connsiteY0" fmla="*/ 0 h 1967330"/>
              <a:gd name="connsiteX1" fmla="*/ 2235844 w 2235844"/>
              <a:gd name="connsiteY1" fmla="*/ 82296 h 1967330"/>
              <a:gd name="connsiteX2" fmla="*/ 1801504 w 2235844"/>
              <a:gd name="connsiteY2" fmla="*/ 1871318 h 1967330"/>
              <a:gd name="connsiteX3" fmla="*/ 612648 w 2235844"/>
              <a:gd name="connsiteY3" fmla="*/ 1967330 h 1967330"/>
              <a:gd name="connsiteX4" fmla="*/ 0 w 2235844"/>
              <a:gd name="connsiteY4" fmla="*/ 0 h 1967330"/>
              <a:gd name="connsiteX0" fmla="*/ 2337381 w 2337381"/>
              <a:gd name="connsiteY0" fmla="*/ 0 h 3926758"/>
              <a:gd name="connsiteX1" fmla="*/ 1623196 w 2337381"/>
              <a:gd name="connsiteY1" fmla="*/ 2041724 h 3926758"/>
              <a:gd name="connsiteX2" fmla="*/ 1188856 w 2337381"/>
              <a:gd name="connsiteY2" fmla="*/ 3830746 h 3926758"/>
              <a:gd name="connsiteX3" fmla="*/ 0 w 2337381"/>
              <a:gd name="connsiteY3" fmla="*/ 3926758 h 3926758"/>
              <a:gd name="connsiteX4" fmla="*/ 2337381 w 2337381"/>
              <a:gd name="connsiteY4" fmla="*/ 0 h 3926758"/>
              <a:gd name="connsiteX0" fmla="*/ 2337381 w 3789453"/>
              <a:gd name="connsiteY0" fmla="*/ 0 h 3926758"/>
              <a:gd name="connsiteX1" fmla="*/ 3789453 w 3789453"/>
              <a:gd name="connsiteY1" fmla="*/ 16982 h 3926758"/>
              <a:gd name="connsiteX2" fmla="*/ 1188856 w 3789453"/>
              <a:gd name="connsiteY2" fmla="*/ 3830746 h 3926758"/>
              <a:gd name="connsiteX3" fmla="*/ 0 w 3789453"/>
              <a:gd name="connsiteY3" fmla="*/ 3926758 h 3926758"/>
              <a:gd name="connsiteX4" fmla="*/ 2337381 w 3789453"/>
              <a:gd name="connsiteY4" fmla="*/ 0 h 3926758"/>
              <a:gd name="connsiteX0" fmla="*/ 2337381 w 3789453"/>
              <a:gd name="connsiteY0" fmla="*/ 0 h 5311203"/>
              <a:gd name="connsiteX1" fmla="*/ 3789453 w 3789453"/>
              <a:gd name="connsiteY1" fmla="*/ 16982 h 5311203"/>
              <a:gd name="connsiteX2" fmla="*/ 3757885 w 3789453"/>
              <a:gd name="connsiteY2" fmla="*/ 5311203 h 5311203"/>
              <a:gd name="connsiteX3" fmla="*/ 0 w 3789453"/>
              <a:gd name="connsiteY3" fmla="*/ 3926758 h 5311203"/>
              <a:gd name="connsiteX4" fmla="*/ 2337381 w 3789453"/>
              <a:gd name="connsiteY4" fmla="*/ 0 h 5311203"/>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573896 w 2025968"/>
              <a:gd name="connsiteY4" fmla="*/ 0 h 6909444"/>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126530 w 2025968"/>
              <a:gd name="connsiteY4" fmla="*/ 5100536 h 6909444"/>
              <a:gd name="connsiteX5" fmla="*/ 573896 w 2025968"/>
              <a:gd name="connsiteY5" fmla="*/ 0 h 6909444"/>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4986709 w 6438781"/>
              <a:gd name="connsiteY5"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2231572 w 6438781"/>
              <a:gd name="connsiteY5" fmla="*/ 3794250 h 6929336"/>
              <a:gd name="connsiteX6" fmla="*/ 4986709 w 6438781"/>
              <a:gd name="connsiteY6"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1654629 w 6438781"/>
              <a:gd name="connsiteY5" fmla="*/ 2977822 h 6929336"/>
              <a:gd name="connsiteX6" fmla="*/ 4986709 w 6438781"/>
              <a:gd name="connsiteY6" fmla="*/ 0 h 69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8781" h="6929336">
                <a:moveTo>
                  <a:pt x="4986709" y="0"/>
                </a:moveTo>
                <a:lnTo>
                  <a:pt x="6438781" y="16982"/>
                </a:lnTo>
                <a:lnTo>
                  <a:pt x="6407213" y="5311203"/>
                </a:lnTo>
                <a:lnTo>
                  <a:pt x="4412813" y="6909444"/>
                </a:lnTo>
                <a:lnTo>
                  <a:pt x="0" y="6929336"/>
                </a:lnTo>
                <a:lnTo>
                  <a:pt x="1654629" y="2977822"/>
                </a:lnTo>
                <a:lnTo>
                  <a:pt x="4986709"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5" name="Straight Connector 4"/>
          <p:cNvCxnSpPr>
            <a:stCxn id="4" idx="0"/>
          </p:cNvCxnSpPr>
          <p:nvPr userDrawn="1"/>
        </p:nvCxnSpPr>
        <p:spPr>
          <a:xfrm flipH="1">
            <a:off x="2993571" y="-38679"/>
            <a:ext cx="7795223" cy="6929336"/>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4"/>
          </p:cNvCxnSpPr>
          <p:nvPr userDrawn="1"/>
        </p:nvCxnSpPr>
        <p:spPr>
          <a:xfrm flipH="1">
            <a:off x="5802085" y="-489857"/>
            <a:ext cx="3058886" cy="738051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p:cNvCxnSpPr>
          <p:nvPr userDrawn="1"/>
        </p:nvCxnSpPr>
        <p:spPr>
          <a:xfrm flipH="1" flipV="1">
            <a:off x="0" y="2427514"/>
            <a:ext cx="12209298" cy="284501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473088" y="-489857"/>
            <a:ext cx="398769" cy="947057"/>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4204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5376000" y="1520768"/>
            <a:ext cx="1440000" cy="1382552"/>
          </a:xfrm>
          <a:custGeom>
            <a:avLst/>
            <a:gdLst>
              <a:gd name="connsiteX0" fmla="*/ 1001853 w 1440000"/>
              <a:gd name="connsiteY0" fmla="*/ 0 h 1382552"/>
              <a:gd name="connsiteX1" fmla="*/ 1122559 w 1440000"/>
              <a:gd name="connsiteY1" fmla="*/ 65517 h 1382552"/>
              <a:gd name="connsiteX2" fmla="*/ 1440000 w 1440000"/>
              <a:gd name="connsiteY2" fmla="*/ 662552 h 1382552"/>
              <a:gd name="connsiteX3" fmla="*/ 720000 w 1440000"/>
              <a:gd name="connsiteY3" fmla="*/ 1382552 h 1382552"/>
              <a:gd name="connsiteX4" fmla="*/ 0 w 1440000"/>
              <a:gd name="connsiteY4" fmla="*/ 662552 h 1382552"/>
              <a:gd name="connsiteX5" fmla="*/ 122965 w 1440000"/>
              <a:gd name="connsiteY5" fmla="*/ 259993 h 1382552"/>
              <a:gd name="connsiteX6" fmla="*/ 148912 w 1440000"/>
              <a:gd name="connsiteY6" fmla="*/ 228545 h 138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000" h="1382552">
                <a:moveTo>
                  <a:pt x="1001853" y="0"/>
                </a:moveTo>
                <a:lnTo>
                  <a:pt x="1122559" y="65517"/>
                </a:lnTo>
                <a:cubicBezTo>
                  <a:pt x="1314080" y="194906"/>
                  <a:pt x="1440000" y="414024"/>
                  <a:pt x="1440000" y="662552"/>
                </a:cubicBezTo>
                <a:cubicBezTo>
                  <a:pt x="1440000" y="1060197"/>
                  <a:pt x="1117645" y="1382552"/>
                  <a:pt x="720000" y="1382552"/>
                </a:cubicBezTo>
                <a:cubicBezTo>
                  <a:pt x="322355" y="1382552"/>
                  <a:pt x="0" y="1060197"/>
                  <a:pt x="0" y="662552"/>
                </a:cubicBezTo>
                <a:cubicBezTo>
                  <a:pt x="0" y="513435"/>
                  <a:pt x="45331" y="374906"/>
                  <a:pt x="122965" y="259993"/>
                </a:cubicBezTo>
                <a:lnTo>
                  <a:pt x="148912" y="228545"/>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cxnSp>
        <p:nvCxnSpPr>
          <p:cNvPr id="3" name="Straight Connector 2"/>
          <p:cNvCxnSpPr/>
          <p:nvPr userDrawn="1"/>
        </p:nvCxnSpPr>
        <p:spPr>
          <a:xfrm flipH="1">
            <a:off x="-46693" y="-81022"/>
            <a:ext cx="12396880" cy="329420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H="1" flipV="1">
            <a:off x="-46695" y="-582066"/>
            <a:ext cx="12238695" cy="1603971"/>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1430000" y="930441"/>
            <a:ext cx="839165" cy="9970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1284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024" y="1257300"/>
            <a:ext cx="10086975" cy="1028700"/>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343024" y="2514600"/>
            <a:ext cx="10086976"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endParaRPr lang="en-US"/>
          </a:p>
          <a:p>
            <a:pPr lvl="2"/>
            <a:r>
              <a:rPr lang="en-US"/>
              <a:t>Write here text</a:t>
            </a:r>
          </a:p>
          <a:p>
            <a:pPr lvl="3"/>
            <a:r>
              <a:rPr lang="en-US"/>
              <a:t>Write here text</a:t>
            </a:r>
          </a:p>
          <a:p>
            <a:pPr lvl="4"/>
            <a:r>
              <a:rPr lang="en-US"/>
              <a:t>Write here text </a:t>
            </a:r>
          </a:p>
        </p:txBody>
      </p:sp>
      <p:pic>
        <p:nvPicPr>
          <p:cNvPr id="5" name="Picture 4" descr="A picture containing drawing&#10;&#10;Description automatically generated">
            <a:extLst>
              <a:ext uri="{FF2B5EF4-FFF2-40B4-BE49-F238E27FC236}">
                <a16:creationId xmlns:a16="http://schemas.microsoft.com/office/drawing/2014/main" id="{043FAF9B-FF70-420F-BB58-997DDBE2F388}"/>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7713" y="117629"/>
            <a:ext cx="1706648" cy="460795"/>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33" r:id="rId1"/>
    <p:sldLayoutId id="2147484038" r:id="rId2"/>
    <p:sldLayoutId id="2147484068" r:id="rId3"/>
    <p:sldLayoutId id="2147484073" r:id="rId4"/>
    <p:sldLayoutId id="2147484080" r:id="rId5"/>
    <p:sldLayoutId id="2147484082" r:id="rId6"/>
    <p:sldLayoutId id="2147484083"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Lst>
  <p:hf hdr="0" ftr="0" dt="0"/>
  <p:txStyles>
    <p:title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232" userDrawn="1">
          <p15:clr>
            <a:srgbClr val="F26B43"/>
          </p15:clr>
        </p15:guide>
        <p15:guide id="27" orient="horz" pos="4032">
          <p15:clr>
            <a:srgbClr val="F26B43"/>
          </p15:clr>
        </p15:guide>
        <p15:guide id="28" pos="257" userDrawn="1">
          <p15:clr>
            <a:srgbClr val="F26B43"/>
          </p15:clr>
        </p15:guide>
        <p15:guide id="29" pos="720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846" userDrawn="1">
          <p15:clr>
            <a:srgbClr val="F26B43"/>
          </p15:clr>
        </p15:guide>
        <p15:guide id="51"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building, outdoor&#10;&#10;Description automatically generated">
            <a:extLst>
              <a:ext uri="{FF2B5EF4-FFF2-40B4-BE49-F238E27FC236}">
                <a16:creationId xmlns:a16="http://schemas.microsoft.com/office/drawing/2014/main" id="{B91B2449-748F-4C25-9253-4136D55EE64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988" r="18988"/>
          <a:stretch>
            <a:fillRect/>
          </a:stretch>
        </p:blipFill>
        <p:spPr>
          <a:xfrm>
            <a:off x="5802085" y="-1"/>
            <a:ext cx="6389915" cy="6890657"/>
          </a:xfrm>
        </p:spPr>
      </p:pic>
      <p:sp>
        <p:nvSpPr>
          <p:cNvPr id="5" name="Title 36">
            <a:extLst>
              <a:ext uri="{FF2B5EF4-FFF2-40B4-BE49-F238E27FC236}">
                <a16:creationId xmlns:a16="http://schemas.microsoft.com/office/drawing/2014/main" id="{84BC8CCE-52E6-4943-AD5D-3B97883855D6}"/>
              </a:ext>
            </a:extLst>
          </p:cNvPr>
          <p:cNvSpPr txBox="1">
            <a:spLocks/>
          </p:cNvSpPr>
          <p:nvPr/>
        </p:nvSpPr>
        <p:spPr>
          <a:xfrm>
            <a:off x="1122323" y="3558745"/>
            <a:ext cx="5333999" cy="1150395"/>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pPr algn="ctr"/>
            <a:r>
              <a:rPr lang="en-GB" spc="1000" dirty="0"/>
              <a:t>MEDIA KIT</a:t>
            </a:r>
          </a:p>
          <a:p>
            <a:pPr algn="ctr"/>
            <a:r>
              <a:rPr lang="en-GB" spc="1000" dirty="0">
                <a:solidFill>
                  <a:schemeClr val="accent4"/>
                </a:solidFill>
              </a:rPr>
              <a:t>2020</a:t>
            </a:r>
          </a:p>
        </p:txBody>
      </p:sp>
      <p:sp>
        <p:nvSpPr>
          <p:cNvPr id="8" name="Title 36">
            <a:extLst>
              <a:ext uri="{FF2B5EF4-FFF2-40B4-BE49-F238E27FC236}">
                <a16:creationId xmlns:a16="http://schemas.microsoft.com/office/drawing/2014/main" id="{4BDD0F1C-5DE8-491C-A037-EA4CA7075733}"/>
              </a:ext>
            </a:extLst>
          </p:cNvPr>
          <p:cNvSpPr txBox="1">
            <a:spLocks/>
          </p:cNvSpPr>
          <p:nvPr/>
        </p:nvSpPr>
        <p:spPr>
          <a:xfrm>
            <a:off x="969976" y="1616763"/>
            <a:ext cx="5638694" cy="774594"/>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pPr algn="ctr"/>
            <a:r>
              <a:rPr lang="en-GB" sz="5400" spc="1000" dirty="0"/>
              <a:t>[YOUR LOGO]</a:t>
            </a:r>
          </a:p>
        </p:txBody>
      </p:sp>
    </p:spTree>
    <p:extLst>
      <p:ext uri="{BB962C8B-B14F-4D97-AF65-F5344CB8AC3E}">
        <p14:creationId xmlns:p14="http://schemas.microsoft.com/office/powerpoint/2010/main" val="113906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03" y="1285770"/>
            <a:ext cx="2945785" cy="975928"/>
          </a:xfrm>
        </p:spPr>
        <p:txBody>
          <a:bodyPr/>
          <a:lstStyle/>
          <a:p>
            <a:r>
              <a:rPr lang="en-GB" sz="4000" dirty="0"/>
              <a:t>F</a:t>
            </a:r>
            <a:r>
              <a:rPr lang="en-US" sz="4000" dirty="0"/>
              <a:t>LEET</a:t>
            </a:r>
          </a:p>
        </p:txBody>
      </p:sp>
      <p:sp>
        <p:nvSpPr>
          <p:cNvPr id="8" name="Rectangle 102"/>
          <p:cNvSpPr>
            <a:spLocks noChangeArrowheads="1"/>
          </p:cNvSpPr>
          <p:nvPr/>
        </p:nvSpPr>
        <p:spPr bwMode="auto">
          <a:xfrm>
            <a:off x="5274746" y="1080853"/>
            <a:ext cx="5812651" cy="781900"/>
          </a:xfrm>
          <a:prstGeom prst="rect">
            <a:avLst/>
          </a:prstGeom>
          <a:solidFill>
            <a:schemeClr val="bg1"/>
          </a:solidFill>
          <a:ln w="25400">
            <a:solidFill>
              <a:schemeClr val="accent1"/>
            </a:solidFill>
            <a:miter lim="800000"/>
          </a:ln>
        </p:spPr>
        <p:txBody>
          <a:bodyPr vert="horz" wrap="square" lIns="640080" tIns="45720" rIns="91440" bIns="45720" numCol="1" anchor="ctr" anchorCtr="0" compatLnSpc="1">
            <a:prstTxWarp prst="textNoShape">
              <a:avLst/>
            </a:prstTxWarp>
          </a:bodyPr>
          <a:lstStyle/>
          <a:p>
            <a:pPr>
              <a:lnSpc>
                <a:spcPct val="120000"/>
              </a:lnSpc>
              <a:spcBef>
                <a:spcPts val="600"/>
              </a:spcBef>
            </a:pPr>
            <a:r>
              <a:rPr lang="en-US" sz="1600" b="1" dirty="0"/>
              <a:t>[ENTER NUMBER] SCREENS</a:t>
            </a:r>
          </a:p>
        </p:txBody>
      </p:sp>
      <p:sp>
        <p:nvSpPr>
          <p:cNvPr id="9" name="Freeform 103"/>
          <p:cNvSpPr>
            <a:spLocks/>
          </p:cNvSpPr>
          <p:nvPr/>
        </p:nvSpPr>
        <p:spPr bwMode="auto">
          <a:xfrm>
            <a:off x="11087397" y="1081739"/>
            <a:ext cx="1115018" cy="1179959"/>
          </a:xfrm>
          <a:custGeom>
            <a:avLst/>
            <a:gdLst>
              <a:gd name="T0" fmla="*/ 0 w 152"/>
              <a:gd name="T1" fmla="*/ 116 h 175"/>
              <a:gd name="T2" fmla="*/ 152 w 152"/>
              <a:gd name="T3" fmla="*/ 175 h 175"/>
              <a:gd name="T4" fmla="*/ 152 w 152"/>
              <a:gd name="T5" fmla="*/ 90 h 175"/>
              <a:gd name="T6" fmla="*/ 0 w 152"/>
              <a:gd name="T7" fmla="*/ 0 h 175"/>
              <a:gd name="T8" fmla="*/ 0 w 152"/>
              <a:gd name="T9" fmla="*/ 116 h 175"/>
            </a:gdLst>
            <a:ahLst/>
            <a:cxnLst>
              <a:cxn ang="0">
                <a:pos x="T0" y="T1"/>
              </a:cxn>
              <a:cxn ang="0">
                <a:pos x="T2" y="T3"/>
              </a:cxn>
              <a:cxn ang="0">
                <a:pos x="T4" y="T5"/>
              </a:cxn>
              <a:cxn ang="0">
                <a:pos x="T6" y="T7"/>
              </a:cxn>
              <a:cxn ang="0">
                <a:pos x="T8" y="T9"/>
              </a:cxn>
            </a:cxnLst>
            <a:rect l="0" t="0" r="r" b="b"/>
            <a:pathLst>
              <a:path w="152" h="175">
                <a:moveTo>
                  <a:pt x="0" y="116"/>
                </a:moveTo>
                <a:cubicBezTo>
                  <a:pt x="51" y="136"/>
                  <a:pt x="101" y="155"/>
                  <a:pt x="152" y="175"/>
                </a:cubicBezTo>
                <a:cubicBezTo>
                  <a:pt x="152" y="147"/>
                  <a:pt x="152" y="118"/>
                  <a:pt x="152" y="90"/>
                </a:cubicBezTo>
                <a:cubicBezTo>
                  <a:pt x="101" y="60"/>
                  <a:pt x="51" y="30"/>
                  <a:pt x="0" y="0"/>
                </a:cubicBezTo>
                <a:cubicBezTo>
                  <a:pt x="0" y="39"/>
                  <a:pt x="0" y="77"/>
                  <a:pt x="0" y="116"/>
                </a:cubicBezTo>
                <a:close/>
              </a:path>
            </a:pathLst>
          </a:custGeom>
          <a:solidFill>
            <a:schemeClr val="bg1"/>
          </a:solidFill>
          <a:ln w="25400">
            <a:solidFill>
              <a:schemeClr val="accent1">
                <a:lumMod val="75000"/>
              </a:schemeClr>
            </a:solidFill>
            <a:beve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 name="Rectangle 107"/>
          <p:cNvSpPr>
            <a:spLocks noChangeArrowheads="1"/>
          </p:cNvSpPr>
          <p:nvPr/>
        </p:nvSpPr>
        <p:spPr bwMode="auto">
          <a:xfrm>
            <a:off x="5274746" y="2131087"/>
            <a:ext cx="5812651" cy="781900"/>
          </a:xfrm>
          <a:prstGeom prst="rect">
            <a:avLst/>
          </a:prstGeom>
          <a:solidFill>
            <a:schemeClr val="bg1"/>
          </a:solidFill>
          <a:ln w="25400">
            <a:solidFill>
              <a:schemeClr val="accent2"/>
            </a:solidFill>
            <a:miter lim="800000"/>
          </a:ln>
        </p:spPr>
        <p:txBody>
          <a:bodyPr vert="horz" wrap="square" lIns="640080" tIns="45720" rIns="91440" bIns="45720" numCol="1" anchor="ctr" anchorCtr="0" compatLnSpc="1">
            <a:prstTxWarp prst="textNoShape">
              <a:avLst/>
            </a:prstTxWarp>
          </a:bodyPr>
          <a:lstStyle/>
          <a:p>
            <a:pPr>
              <a:lnSpc>
                <a:spcPct val="120000"/>
              </a:lnSpc>
              <a:spcBef>
                <a:spcPts val="600"/>
              </a:spcBef>
            </a:pPr>
            <a:r>
              <a:rPr lang="en-US" sz="1600" b="1" dirty="0"/>
              <a:t>[ENTER NUMBER] VIDEO IMPRESSIONS</a:t>
            </a:r>
          </a:p>
        </p:txBody>
      </p:sp>
      <p:sp>
        <p:nvSpPr>
          <p:cNvPr id="11" name="Freeform 108"/>
          <p:cNvSpPr>
            <a:spLocks/>
          </p:cNvSpPr>
          <p:nvPr/>
        </p:nvSpPr>
        <p:spPr bwMode="auto">
          <a:xfrm>
            <a:off x="11087397" y="2133315"/>
            <a:ext cx="1115018" cy="929751"/>
          </a:xfrm>
          <a:custGeom>
            <a:avLst/>
            <a:gdLst>
              <a:gd name="T0" fmla="*/ 0 w 152"/>
              <a:gd name="T1" fmla="*/ 116 h 138"/>
              <a:gd name="T2" fmla="*/ 152 w 152"/>
              <a:gd name="T3" fmla="*/ 138 h 138"/>
              <a:gd name="T4" fmla="*/ 152 w 152"/>
              <a:gd name="T5" fmla="*/ 52 h 138"/>
              <a:gd name="T6" fmla="*/ 0 w 152"/>
              <a:gd name="T7" fmla="*/ 0 h 138"/>
              <a:gd name="T8" fmla="*/ 0 w 152"/>
              <a:gd name="T9" fmla="*/ 116 h 138"/>
            </a:gdLst>
            <a:ahLst/>
            <a:cxnLst>
              <a:cxn ang="0">
                <a:pos x="T0" y="T1"/>
              </a:cxn>
              <a:cxn ang="0">
                <a:pos x="T2" y="T3"/>
              </a:cxn>
              <a:cxn ang="0">
                <a:pos x="T4" y="T5"/>
              </a:cxn>
              <a:cxn ang="0">
                <a:pos x="T6" y="T7"/>
              </a:cxn>
              <a:cxn ang="0">
                <a:pos x="T8" y="T9"/>
              </a:cxn>
            </a:cxnLst>
            <a:rect l="0" t="0" r="r" b="b"/>
            <a:pathLst>
              <a:path w="152" h="138">
                <a:moveTo>
                  <a:pt x="0" y="116"/>
                </a:moveTo>
                <a:cubicBezTo>
                  <a:pt x="51" y="123"/>
                  <a:pt x="101" y="131"/>
                  <a:pt x="152" y="138"/>
                </a:cubicBezTo>
                <a:cubicBezTo>
                  <a:pt x="152" y="109"/>
                  <a:pt x="152" y="81"/>
                  <a:pt x="152" y="52"/>
                </a:cubicBezTo>
                <a:cubicBezTo>
                  <a:pt x="101" y="35"/>
                  <a:pt x="51" y="18"/>
                  <a:pt x="0" y="0"/>
                </a:cubicBezTo>
                <a:cubicBezTo>
                  <a:pt x="0" y="39"/>
                  <a:pt x="0" y="77"/>
                  <a:pt x="0" y="116"/>
                </a:cubicBezTo>
                <a:close/>
              </a:path>
            </a:pathLst>
          </a:custGeom>
          <a:solidFill>
            <a:schemeClr val="bg1"/>
          </a:solidFill>
          <a:ln w="25400">
            <a:solidFill>
              <a:schemeClr val="accent2">
                <a:lumMod val="75000"/>
              </a:schemeClr>
            </a:solidFill>
            <a:beve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 name="Rectangle 112"/>
          <p:cNvSpPr>
            <a:spLocks noChangeArrowheads="1"/>
          </p:cNvSpPr>
          <p:nvPr/>
        </p:nvSpPr>
        <p:spPr bwMode="auto">
          <a:xfrm>
            <a:off x="5274746" y="3181322"/>
            <a:ext cx="5812651" cy="781900"/>
          </a:xfrm>
          <a:prstGeom prst="rect">
            <a:avLst/>
          </a:prstGeom>
          <a:solidFill>
            <a:schemeClr val="bg1"/>
          </a:solidFill>
          <a:ln w="25400">
            <a:solidFill>
              <a:schemeClr val="accent3"/>
            </a:solidFill>
            <a:miter lim="800000"/>
          </a:ln>
        </p:spPr>
        <p:txBody>
          <a:bodyPr vert="horz" wrap="square" lIns="640080" tIns="45720" rIns="91440" bIns="45720" numCol="1" anchor="ctr" anchorCtr="0" compatLnSpc="1">
            <a:prstTxWarp prst="textNoShape">
              <a:avLst/>
            </a:prstTxWarp>
          </a:bodyPr>
          <a:lstStyle/>
          <a:p>
            <a:pPr>
              <a:lnSpc>
                <a:spcPct val="120000"/>
              </a:lnSpc>
              <a:spcBef>
                <a:spcPts val="600"/>
              </a:spcBef>
            </a:pPr>
            <a:r>
              <a:rPr lang="en-US" sz="1600" b="1" dirty="0"/>
              <a:t>[ENTER NUMBER] BANNER IMPRESSIONS</a:t>
            </a:r>
          </a:p>
        </p:txBody>
      </p:sp>
      <p:sp>
        <p:nvSpPr>
          <p:cNvPr id="13" name="Freeform 113"/>
          <p:cNvSpPr>
            <a:spLocks/>
          </p:cNvSpPr>
          <p:nvPr/>
        </p:nvSpPr>
        <p:spPr bwMode="auto">
          <a:xfrm>
            <a:off x="11087397" y="3182556"/>
            <a:ext cx="1115018" cy="781900"/>
          </a:xfrm>
          <a:custGeom>
            <a:avLst/>
            <a:gdLst>
              <a:gd name="T0" fmla="*/ 0 w 152"/>
              <a:gd name="T1" fmla="*/ 116 h 116"/>
              <a:gd name="T2" fmla="*/ 152 w 152"/>
              <a:gd name="T3" fmla="*/ 101 h 116"/>
              <a:gd name="T4" fmla="*/ 152 w 152"/>
              <a:gd name="T5" fmla="*/ 15 h 116"/>
              <a:gd name="T6" fmla="*/ 0 w 152"/>
              <a:gd name="T7" fmla="*/ 0 h 116"/>
              <a:gd name="T8" fmla="*/ 0 w 152"/>
              <a:gd name="T9" fmla="*/ 116 h 116"/>
            </a:gdLst>
            <a:ahLst/>
            <a:cxnLst>
              <a:cxn ang="0">
                <a:pos x="T0" y="T1"/>
              </a:cxn>
              <a:cxn ang="0">
                <a:pos x="T2" y="T3"/>
              </a:cxn>
              <a:cxn ang="0">
                <a:pos x="T4" y="T5"/>
              </a:cxn>
              <a:cxn ang="0">
                <a:pos x="T6" y="T7"/>
              </a:cxn>
              <a:cxn ang="0">
                <a:pos x="T8" y="T9"/>
              </a:cxn>
            </a:cxnLst>
            <a:rect l="0" t="0" r="r" b="b"/>
            <a:pathLst>
              <a:path w="152" h="116">
                <a:moveTo>
                  <a:pt x="0" y="116"/>
                </a:moveTo>
                <a:cubicBezTo>
                  <a:pt x="51" y="111"/>
                  <a:pt x="101" y="106"/>
                  <a:pt x="152" y="101"/>
                </a:cubicBezTo>
                <a:cubicBezTo>
                  <a:pt x="152" y="72"/>
                  <a:pt x="152" y="44"/>
                  <a:pt x="152" y="15"/>
                </a:cubicBezTo>
                <a:cubicBezTo>
                  <a:pt x="101" y="10"/>
                  <a:pt x="51" y="5"/>
                  <a:pt x="0" y="0"/>
                </a:cubicBezTo>
                <a:cubicBezTo>
                  <a:pt x="0" y="39"/>
                  <a:pt x="0" y="77"/>
                  <a:pt x="0" y="116"/>
                </a:cubicBezTo>
                <a:close/>
              </a:path>
            </a:pathLst>
          </a:custGeom>
          <a:solidFill>
            <a:schemeClr val="bg1"/>
          </a:solidFill>
          <a:ln w="25400">
            <a:solidFill>
              <a:schemeClr val="accent3">
                <a:lumMod val="75000"/>
              </a:schemeClr>
            </a:solidFill>
            <a:beve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 name="Rectangle 117"/>
          <p:cNvSpPr>
            <a:spLocks noChangeArrowheads="1"/>
          </p:cNvSpPr>
          <p:nvPr/>
        </p:nvSpPr>
        <p:spPr bwMode="auto">
          <a:xfrm>
            <a:off x="5274746" y="4231557"/>
            <a:ext cx="5812651" cy="781900"/>
          </a:xfrm>
          <a:prstGeom prst="rect">
            <a:avLst/>
          </a:prstGeom>
          <a:solidFill>
            <a:schemeClr val="bg1"/>
          </a:solidFill>
          <a:ln w="25400">
            <a:solidFill>
              <a:schemeClr val="accent4"/>
            </a:solidFill>
            <a:miter lim="800000"/>
          </a:ln>
        </p:spPr>
        <p:txBody>
          <a:bodyPr vert="horz" wrap="square" lIns="640080" tIns="45720" rIns="91440" bIns="45720" numCol="1" anchor="ctr" anchorCtr="0" compatLnSpc="1">
            <a:prstTxWarp prst="textNoShape">
              <a:avLst/>
            </a:prstTxWarp>
          </a:bodyPr>
          <a:lstStyle/>
          <a:p>
            <a:pPr>
              <a:lnSpc>
                <a:spcPct val="120000"/>
              </a:lnSpc>
              <a:spcBef>
                <a:spcPts val="600"/>
              </a:spcBef>
            </a:pPr>
            <a:r>
              <a:rPr lang="en-US" sz="1600" b="1" dirty="0"/>
              <a:t>[ENTER NUMBER] TRIPS PERFORMED</a:t>
            </a:r>
          </a:p>
        </p:txBody>
      </p:sp>
      <p:sp>
        <p:nvSpPr>
          <p:cNvPr id="15" name="Freeform 118"/>
          <p:cNvSpPr>
            <a:spLocks/>
          </p:cNvSpPr>
          <p:nvPr/>
        </p:nvSpPr>
        <p:spPr bwMode="auto">
          <a:xfrm>
            <a:off x="11087397" y="4083706"/>
            <a:ext cx="1115018" cy="929751"/>
          </a:xfrm>
          <a:custGeom>
            <a:avLst/>
            <a:gdLst>
              <a:gd name="T0" fmla="*/ 0 w 152"/>
              <a:gd name="T1" fmla="*/ 138 h 138"/>
              <a:gd name="T2" fmla="*/ 152 w 152"/>
              <a:gd name="T3" fmla="*/ 86 h 138"/>
              <a:gd name="T4" fmla="*/ 152 w 152"/>
              <a:gd name="T5" fmla="*/ 0 h 138"/>
              <a:gd name="T6" fmla="*/ 0 w 152"/>
              <a:gd name="T7" fmla="*/ 22 h 138"/>
              <a:gd name="T8" fmla="*/ 0 w 152"/>
              <a:gd name="T9" fmla="*/ 138 h 138"/>
            </a:gdLst>
            <a:ahLst/>
            <a:cxnLst>
              <a:cxn ang="0">
                <a:pos x="T0" y="T1"/>
              </a:cxn>
              <a:cxn ang="0">
                <a:pos x="T2" y="T3"/>
              </a:cxn>
              <a:cxn ang="0">
                <a:pos x="T4" y="T5"/>
              </a:cxn>
              <a:cxn ang="0">
                <a:pos x="T6" y="T7"/>
              </a:cxn>
              <a:cxn ang="0">
                <a:pos x="T8" y="T9"/>
              </a:cxn>
            </a:cxnLst>
            <a:rect l="0" t="0" r="r" b="b"/>
            <a:pathLst>
              <a:path w="152" h="138">
                <a:moveTo>
                  <a:pt x="0" y="138"/>
                </a:moveTo>
                <a:cubicBezTo>
                  <a:pt x="51" y="121"/>
                  <a:pt x="101" y="103"/>
                  <a:pt x="152" y="86"/>
                </a:cubicBezTo>
                <a:cubicBezTo>
                  <a:pt x="152" y="57"/>
                  <a:pt x="152" y="29"/>
                  <a:pt x="152" y="0"/>
                </a:cubicBezTo>
                <a:cubicBezTo>
                  <a:pt x="101" y="8"/>
                  <a:pt x="51" y="15"/>
                  <a:pt x="0" y="22"/>
                </a:cubicBezTo>
                <a:cubicBezTo>
                  <a:pt x="0" y="61"/>
                  <a:pt x="0" y="99"/>
                  <a:pt x="0" y="138"/>
                </a:cubicBezTo>
                <a:close/>
              </a:path>
            </a:pathLst>
          </a:custGeom>
          <a:solidFill>
            <a:schemeClr val="bg1"/>
          </a:solidFill>
          <a:ln w="25400">
            <a:solidFill>
              <a:schemeClr val="accent4">
                <a:lumMod val="75000"/>
              </a:schemeClr>
            </a:solidFill>
            <a:beve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 name="Rectangle 122"/>
          <p:cNvSpPr>
            <a:spLocks noChangeArrowheads="1"/>
          </p:cNvSpPr>
          <p:nvPr/>
        </p:nvSpPr>
        <p:spPr bwMode="auto">
          <a:xfrm>
            <a:off x="5274746" y="5281791"/>
            <a:ext cx="5812651" cy="781900"/>
          </a:xfrm>
          <a:prstGeom prst="rect">
            <a:avLst/>
          </a:prstGeom>
          <a:solidFill>
            <a:schemeClr val="bg1"/>
          </a:solidFill>
          <a:ln w="25400">
            <a:solidFill>
              <a:schemeClr val="accent5"/>
            </a:solidFill>
            <a:miter lim="800000"/>
          </a:ln>
        </p:spPr>
        <p:txBody>
          <a:bodyPr vert="horz" wrap="square" lIns="640080" tIns="45720" rIns="91440" bIns="45720" numCol="1" anchor="ctr" anchorCtr="0" compatLnSpc="1">
            <a:prstTxWarp prst="textNoShape">
              <a:avLst/>
            </a:prstTxWarp>
          </a:bodyPr>
          <a:lstStyle/>
          <a:p>
            <a:pPr>
              <a:lnSpc>
                <a:spcPct val="120000"/>
              </a:lnSpc>
              <a:spcBef>
                <a:spcPts val="600"/>
              </a:spcBef>
            </a:pPr>
            <a:r>
              <a:rPr lang="en-US" sz="1600" b="1" dirty="0"/>
              <a:t>[ENTER NUMBER] HOURS SPENT IN TAXI</a:t>
            </a:r>
          </a:p>
        </p:txBody>
      </p:sp>
      <p:sp>
        <p:nvSpPr>
          <p:cNvPr id="17" name="Freeform 123"/>
          <p:cNvSpPr>
            <a:spLocks/>
          </p:cNvSpPr>
          <p:nvPr/>
        </p:nvSpPr>
        <p:spPr bwMode="auto">
          <a:xfrm>
            <a:off x="11087397" y="4883732"/>
            <a:ext cx="1115018" cy="1179959"/>
          </a:xfrm>
          <a:custGeom>
            <a:avLst/>
            <a:gdLst>
              <a:gd name="T0" fmla="*/ 0 w 152"/>
              <a:gd name="T1" fmla="*/ 175 h 175"/>
              <a:gd name="T2" fmla="*/ 152 w 152"/>
              <a:gd name="T3" fmla="*/ 86 h 175"/>
              <a:gd name="T4" fmla="*/ 152 w 152"/>
              <a:gd name="T5" fmla="*/ 0 h 175"/>
              <a:gd name="T6" fmla="*/ 0 w 152"/>
              <a:gd name="T7" fmla="*/ 59 h 175"/>
              <a:gd name="T8" fmla="*/ 0 w 152"/>
              <a:gd name="T9" fmla="*/ 175 h 175"/>
            </a:gdLst>
            <a:ahLst/>
            <a:cxnLst>
              <a:cxn ang="0">
                <a:pos x="T0" y="T1"/>
              </a:cxn>
              <a:cxn ang="0">
                <a:pos x="T2" y="T3"/>
              </a:cxn>
              <a:cxn ang="0">
                <a:pos x="T4" y="T5"/>
              </a:cxn>
              <a:cxn ang="0">
                <a:pos x="T6" y="T7"/>
              </a:cxn>
              <a:cxn ang="0">
                <a:pos x="T8" y="T9"/>
              </a:cxn>
            </a:cxnLst>
            <a:rect l="0" t="0" r="r" b="b"/>
            <a:pathLst>
              <a:path w="152" h="175">
                <a:moveTo>
                  <a:pt x="0" y="175"/>
                </a:moveTo>
                <a:cubicBezTo>
                  <a:pt x="51" y="145"/>
                  <a:pt x="101" y="116"/>
                  <a:pt x="152" y="86"/>
                </a:cubicBezTo>
                <a:cubicBezTo>
                  <a:pt x="152" y="57"/>
                  <a:pt x="152" y="29"/>
                  <a:pt x="152" y="0"/>
                </a:cubicBezTo>
                <a:cubicBezTo>
                  <a:pt x="101" y="20"/>
                  <a:pt x="51" y="40"/>
                  <a:pt x="0" y="59"/>
                </a:cubicBezTo>
                <a:cubicBezTo>
                  <a:pt x="0" y="98"/>
                  <a:pt x="0" y="136"/>
                  <a:pt x="0" y="175"/>
                </a:cubicBezTo>
                <a:close/>
              </a:path>
            </a:pathLst>
          </a:custGeom>
          <a:solidFill>
            <a:schemeClr val="bg1"/>
          </a:solidFill>
          <a:ln w="25400">
            <a:solidFill>
              <a:schemeClr val="accent5">
                <a:lumMod val="75000"/>
              </a:schemeClr>
            </a:solidFill>
            <a:beve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 name="Oval 18"/>
          <p:cNvSpPr/>
          <p:nvPr/>
        </p:nvSpPr>
        <p:spPr>
          <a:xfrm>
            <a:off x="4890020" y="1079047"/>
            <a:ext cx="793996" cy="793996"/>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24" name="Oval 23"/>
          <p:cNvSpPr/>
          <p:nvPr/>
        </p:nvSpPr>
        <p:spPr>
          <a:xfrm>
            <a:off x="4890020" y="2129853"/>
            <a:ext cx="793996" cy="793996"/>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25" name="Oval 24"/>
          <p:cNvSpPr/>
          <p:nvPr/>
        </p:nvSpPr>
        <p:spPr>
          <a:xfrm>
            <a:off x="4890020" y="3172269"/>
            <a:ext cx="793996" cy="793996"/>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26" name="Oval 25"/>
          <p:cNvSpPr/>
          <p:nvPr/>
        </p:nvSpPr>
        <p:spPr>
          <a:xfrm>
            <a:off x="4890020" y="4230323"/>
            <a:ext cx="793996" cy="793996"/>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27" name="Oval 26"/>
          <p:cNvSpPr/>
          <p:nvPr/>
        </p:nvSpPr>
        <p:spPr>
          <a:xfrm>
            <a:off x="4890020" y="5267866"/>
            <a:ext cx="793997" cy="793996"/>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29" name="Freeform 1050"/>
          <p:cNvSpPr>
            <a:spLocks noEditPoints="1"/>
          </p:cNvSpPr>
          <p:nvPr/>
        </p:nvSpPr>
        <p:spPr bwMode="auto">
          <a:xfrm>
            <a:off x="5088248" y="1304981"/>
            <a:ext cx="372995" cy="338296"/>
          </a:xfrm>
          <a:custGeom>
            <a:avLst/>
            <a:gdLst>
              <a:gd name="T0" fmla="*/ 115 w 160"/>
              <a:gd name="T1" fmla="*/ 0 h 144"/>
              <a:gd name="T2" fmla="*/ 89 w 160"/>
              <a:gd name="T3" fmla="*/ 37 h 144"/>
              <a:gd name="T4" fmla="*/ 63 w 160"/>
              <a:gd name="T5" fmla="*/ 7 h 144"/>
              <a:gd name="T6" fmla="*/ 4 w 160"/>
              <a:gd name="T7" fmla="*/ 91 h 144"/>
              <a:gd name="T8" fmla="*/ 71 w 160"/>
              <a:gd name="T9" fmla="*/ 110 h 144"/>
              <a:gd name="T10" fmla="*/ 71 w 160"/>
              <a:gd name="T11" fmla="*/ 82 h 144"/>
              <a:gd name="T12" fmla="*/ 89 w 160"/>
              <a:gd name="T13" fmla="*/ 110 h 144"/>
              <a:gd name="T14" fmla="*/ 160 w 160"/>
              <a:gd name="T15" fmla="*/ 109 h 144"/>
              <a:gd name="T16" fmla="*/ 6 w 160"/>
              <a:gd name="T17" fmla="*/ 109 h 144"/>
              <a:gd name="T18" fmla="*/ 12 w 160"/>
              <a:gd name="T19" fmla="*/ 90 h 144"/>
              <a:gd name="T20" fmla="*/ 20 w 160"/>
              <a:gd name="T21" fmla="*/ 83 h 144"/>
              <a:gd name="T22" fmla="*/ 28 w 160"/>
              <a:gd name="T23" fmla="*/ 80 h 144"/>
              <a:gd name="T24" fmla="*/ 36 w 160"/>
              <a:gd name="T25" fmla="*/ 79 h 144"/>
              <a:gd name="T26" fmla="*/ 65 w 160"/>
              <a:gd name="T27" fmla="*/ 110 h 144"/>
              <a:gd name="T28" fmla="*/ 63 w 160"/>
              <a:gd name="T29" fmla="*/ 86 h 144"/>
              <a:gd name="T30" fmla="*/ 59 w 160"/>
              <a:gd name="T31" fmla="*/ 82 h 144"/>
              <a:gd name="T32" fmla="*/ 53 w 160"/>
              <a:gd name="T33" fmla="*/ 78 h 144"/>
              <a:gd name="T34" fmla="*/ 48 w 160"/>
              <a:gd name="T35" fmla="*/ 75 h 144"/>
              <a:gd name="T36" fmla="*/ 41 w 160"/>
              <a:gd name="T37" fmla="*/ 73 h 144"/>
              <a:gd name="T38" fmla="*/ 32 w 160"/>
              <a:gd name="T39" fmla="*/ 73 h 144"/>
              <a:gd name="T40" fmla="*/ 27 w 160"/>
              <a:gd name="T41" fmla="*/ 74 h 144"/>
              <a:gd name="T42" fmla="*/ 23 w 160"/>
              <a:gd name="T43" fmla="*/ 75 h 144"/>
              <a:gd name="T44" fmla="*/ 18 w 160"/>
              <a:gd name="T45" fmla="*/ 78 h 144"/>
              <a:gd name="T46" fmla="*/ 15 w 160"/>
              <a:gd name="T47" fmla="*/ 80 h 144"/>
              <a:gd name="T48" fmla="*/ 45 w 160"/>
              <a:gd name="T49" fmla="*/ 6 h 144"/>
              <a:gd name="T50" fmla="*/ 65 w 160"/>
              <a:gd name="T51" fmla="*/ 40 h 144"/>
              <a:gd name="T52" fmla="*/ 65 w 160"/>
              <a:gd name="T53" fmla="*/ 89 h 144"/>
              <a:gd name="T54" fmla="*/ 71 w 160"/>
              <a:gd name="T55" fmla="*/ 43 h 144"/>
              <a:gd name="T56" fmla="*/ 71 w 160"/>
              <a:gd name="T57" fmla="*/ 76 h 144"/>
              <a:gd name="T58" fmla="*/ 95 w 160"/>
              <a:gd name="T59" fmla="*/ 40 h 144"/>
              <a:gd name="T60" fmla="*/ 114 w 160"/>
              <a:gd name="T61" fmla="*/ 6 h 144"/>
              <a:gd name="T62" fmla="*/ 147 w 160"/>
              <a:gd name="T63" fmla="*/ 81 h 144"/>
              <a:gd name="T64" fmla="*/ 140 w 160"/>
              <a:gd name="T65" fmla="*/ 77 h 144"/>
              <a:gd name="T66" fmla="*/ 136 w 160"/>
              <a:gd name="T67" fmla="*/ 75 h 144"/>
              <a:gd name="T68" fmla="*/ 131 w 160"/>
              <a:gd name="T69" fmla="*/ 74 h 144"/>
              <a:gd name="T70" fmla="*/ 124 w 160"/>
              <a:gd name="T71" fmla="*/ 73 h 144"/>
              <a:gd name="T72" fmla="*/ 116 w 160"/>
              <a:gd name="T73" fmla="*/ 74 h 144"/>
              <a:gd name="T74" fmla="*/ 111 w 160"/>
              <a:gd name="T75" fmla="*/ 76 h 144"/>
              <a:gd name="T76" fmla="*/ 104 w 160"/>
              <a:gd name="T77" fmla="*/ 79 h 144"/>
              <a:gd name="T78" fmla="*/ 100 w 160"/>
              <a:gd name="T79" fmla="*/ 83 h 144"/>
              <a:gd name="T80" fmla="*/ 95 w 160"/>
              <a:gd name="T81" fmla="*/ 89 h 144"/>
              <a:gd name="T82" fmla="*/ 95 w 160"/>
              <a:gd name="T83" fmla="*/ 110 h 144"/>
              <a:gd name="T84" fmla="*/ 95 w 160"/>
              <a:gd name="T85" fmla="*/ 109 h 144"/>
              <a:gd name="T86" fmla="*/ 129 w 160"/>
              <a:gd name="T87" fmla="*/ 79 h 144"/>
              <a:gd name="T88" fmla="*/ 139 w 160"/>
              <a:gd name="T89" fmla="*/ 83 h 144"/>
              <a:gd name="T90" fmla="*/ 143 w 160"/>
              <a:gd name="T91" fmla="*/ 85 h 144"/>
              <a:gd name="T92" fmla="*/ 150 w 160"/>
              <a:gd name="T93"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144">
                <a:moveTo>
                  <a:pt x="156" y="91"/>
                </a:moveTo>
                <a:cubicBezTo>
                  <a:pt x="138" y="20"/>
                  <a:pt x="138" y="20"/>
                  <a:pt x="138" y="20"/>
                </a:cubicBezTo>
                <a:cubicBezTo>
                  <a:pt x="135" y="9"/>
                  <a:pt x="126" y="1"/>
                  <a:pt x="115" y="0"/>
                </a:cubicBezTo>
                <a:cubicBezTo>
                  <a:pt x="108" y="0"/>
                  <a:pt x="102" y="2"/>
                  <a:pt x="97" y="7"/>
                </a:cubicBezTo>
                <a:cubicBezTo>
                  <a:pt x="92" y="12"/>
                  <a:pt x="89" y="18"/>
                  <a:pt x="89" y="25"/>
                </a:cubicBezTo>
                <a:cubicBezTo>
                  <a:pt x="89" y="37"/>
                  <a:pt x="89" y="37"/>
                  <a:pt x="89" y="37"/>
                </a:cubicBezTo>
                <a:cubicBezTo>
                  <a:pt x="71" y="37"/>
                  <a:pt x="71" y="37"/>
                  <a:pt x="71" y="37"/>
                </a:cubicBezTo>
                <a:cubicBezTo>
                  <a:pt x="71" y="25"/>
                  <a:pt x="71" y="25"/>
                  <a:pt x="71" y="25"/>
                </a:cubicBezTo>
                <a:cubicBezTo>
                  <a:pt x="71" y="18"/>
                  <a:pt x="68" y="12"/>
                  <a:pt x="63" y="7"/>
                </a:cubicBezTo>
                <a:cubicBezTo>
                  <a:pt x="58" y="2"/>
                  <a:pt x="52" y="0"/>
                  <a:pt x="45" y="0"/>
                </a:cubicBezTo>
                <a:cubicBezTo>
                  <a:pt x="34" y="1"/>
                  <a:pt x="25" y="9"/>
                  <a:pt x="22" y="20"/>
                </a:cubicBezTo>
                <a:cubicBezTo>
                  <a:pt x="4" y="91"/>
                  <a:pt x="4" y="91"/>
                  <a:pt x="4" y="91"/>
                </a:cubicBezTo>
                <a:cubicBezTo>
                  <a:pt x="2" y="97"/>
                  <a:pt x="0" y="102"/>
                  <a:pt x="0" y="109"/>
                </a:cubicBezTo>
                <a:cubicBezTo>
                  <a:pt x="0" y="128"/>
                  <a:pt x="16" y="144"/>
                  <a:pt x="36" y="144"/>
                </a:cubicBezTo>
                <a:cubicBezTo>
                  <a:pt x="55" y="144"/>
                  <a:pt x="70" y="129"/>
                  <a:pt x="71" y="110"/>
                </a:cubicBezTo>
                <a:cubicBezTo>
                  <a:pt x="71" y="110"/>
                  <a:pt x="71" y="110"/>
                  <a:pt x="71" y="110"/>
                </a:cubicBezTo>
                <a:cubicBezTo>
                  <a:pt x="71" y="109"/>
                  <a:pt x="71" y="109"/>
                  <a:pt x="71" y="109"/>
                </a:cubicBezTo>
                <a:cubicBezTo>
                  <a:pt x="71" y="82"/>
                  <a:pt x="71" y="82"/>
                  <a:pt x="71" y="82"/>
                </a:cubicBezTo>
                <a:cubicBezTo>
                  <a:pt x="89" y="82"/>
                  <a:pt x="89" y="82"/>
                  <a:pt x="89" y="82"/>
                </a:cubicBezTo>
                <a:cubicBezTo>
                  <a:pt x="89" y="109"/>
                  <a:pt x="89" y="109"/>
                  <a:pt x="89" y="109"/>
                </a:cubicBezTo>
                <a:cubicBezTo>
                  <a:pt x="89" y="110"/>
                  <a:pt x="89" y="110"/>
                  <a:pt x="89" y="110"/>
                </a:cubicBezTo>
                <a:cubicBezTo>
                  <a:pt x="89" y="110"/>
                  <a:pt x="89" y="110"/>
                  <a:pt x="89" y="110"/>
                </a:cubicBezTo>
                <a:cubicBezTo>
                  <a:pt x="90" y="129"/>
                  <a:pt x="105" y="144"/>
                  <a:pt x="124" y="144"/>
                </a:cubicBezTo>
                <a:cubicBezTo>
                  <a:pt x="144" y="144"/>
                  <a:pt x="160" y="128"/>
                  <a:pt x="160" y="109"/>
                </a:cubicBezTo>
                <a:cubicBezTo>
                  <a:pt x="160" y="102"/>
                  <a:pt x="158" y="97"/>
                  <a:pt x="156" y="91"/>
                </a:cubicBezTo>
                <a:close/>
                <a:moveTo>
                  <a:pt x="36" y="138"/>
                </a:moveTo>
                <a:cubicBezTo>
                  <a:pt x="19" y="138"/>
                  <a:pt x="6" y="125"/>
                  <a:pt x="6" y="109"/>
                </a:cubicBezTo>
                <a:cubicBezTo>
                  <a:pt x="6" y="103"/>
                  <a:pt x="7" y="98"/>
                  <a:pt x="10" y="94"/>
                </a:cubicBezTo>
                <a:cubicBezTo>
                  <a:pt x="10" y="93"/>
                  <a:pt x="11" y="92"/>
                  <a:pt x="12" y="91"/>
                </a:cubicBezTo>
                <a:cubicBezTo>
                  <a:pt x="12" y="91"/>
                  <a:pt x="12" y="91"/>
                  <a:pt x="12" y="90"/>
                </a:cubicBezTo>
                <a:cubicBezTo>
                  <a:pt x="14" y="89"/>
                  <a:pt x="15" y="87"/>
                  <a:pt x="17" y="85"/>
                </a:cubicBezTo>
                <a:cubicBezTo>
                  <a:pt x="17" y="85"/>
                  <a:pt x="18" y="85"/>
                  <a:pt x="18" y="85"/>
                </a:cubicBezTo>
                <a:cubicBezTo>
                  <a:pt x="19" y="84"/>
                  <a:pt x="19" y="84"/>
                  <a:pt x="20" y="83"/>
                </a:cubicBezTo>
                <a:cubicBezTo>
                  <a:pt x="21" y="83"/>
                  <a:pt x="21" y="83"/>
                  <a:pt x="21" y="83"/>
                </a:cubicBezTo>
                <a:cubicBezTo>
                  <a:pt x="23" y="82"/>
                  <a:pt x="25" y="81"/>
                  <a:pt x="28" y="80"/>
                </a:cubicBezTo>
                <a:cubicBezTo>
                  <a:pt x="28" y="80"/>
                  <a:pt x="28" y="80"/>
                  <a:pt x="28" y="80"/>
                </a:cubicBezTo>
                <a:cubicBezTo>
                  <a:pt x="29" y="80"/>
                  <a:pt x="30" y="79"/>
                  <a:pt x="31" y="79"/>
                </a:cubicBezTo>
                <a:cubicBezTo>
                  <a:pt x="31" y="79"/>
                  <a:pt x="32" y="79"/>
                  <a:pt x="32" y="79"/>
                </a:cubicBezTo>
                <a:cubicBezTo>
                  <a:pt x="33" y="79"/>
                  <a:pt x="34" y="79"/>
                  <a:pt x="36" y="79"/>
                </a:cubicBezTo>
                <a:cubicBezTo>
                  <a:pt x="52" y="79"/>
                  <a:pt x="65" y="92"/>
                  <a:pt x="65" y="109"/>
                </a:cubicBezTo>
                <a:cubicBezTo>
                  <a:pt x="65" y="109"/>
                  <a:pt x="65" y="109"/>
                  <a:pt x="65" y="109"/>
                </a:cubicBezTo>
                <a:cubicBezTo>
                  <a:pt x="65" y="110"/>
                  <a:pt x="65" y="110"/>
                  <a:pt x="65" y="110"/>
                </a:cubicBezTo>
                <a:cubicBezTo>
                  <a:pt x="65" y="110"/>
                  <a:pt x="65" y="110"/>
                  <a:pt x="65" y="110"/>
                </a:cubicBezTo>
                <a:cubicBezTo>
                  <a:pt x="64" y="126"/>
                  <a:pt x="51" y="138"/>
                  <a:pt x="36" y="138"/>
                </a:cubicBezTo>
                <a:close/>
                <a:moveTo>
                  <a:pt x="63" y="86"/>
                </a:moveTo>
                <a:cubicBezTo>
                  <a:pt x="63" y="85"/>
                  <a:pt x="62" y="85"/>
                  <a:pt x="62" y="85"/>
                </a:cubicBezTo>
                <a:cubicBezTo>
                  <a:pt x="61" y="84"/>
                  <a:pt x="61" y="83"/>
                  <a:pt x="60" y="83"/>
                </a:cubicBezTo>
                <a:cubicBezTo>
                  <a:pt x="60" y="83"/>
                  <a:pt x="59" y="82"/>
                  <a:pt x="59" y="82"/>
                </a:cubicBezTo>
                <a:cubicBezTo>
                  <a:pt x="58" y="81"/>
                  <a:pt x="58" y="81"/>
                  <a:pt x="57" y="80"/>
                </a:cubicBezTo>
                <a:cubicBezTo>
                  <a:pt x="57" y="80"/>
                  <a:pt x="56" y="80"/>
                  <a:pt x="56" y="79"/>
                </a:cubicBezTo>
                <a:cubicBezTo>
                  <a:pt x="55" y="79"/>
                  <a:pt x="54" y="78"/>
                  <a:pt x="53" y="78"/>
                </a:cubicBezTo>
                <a:cubicBezTo>
                  <a:pt x="53" y="78"/>
                  <a:pt x="53" y="77"/>
                  <a:pt x="53" y="77"/>
                </a:cubicBezTo>
                <a:cubicBezTo>
                  <a:pt x="51" y="77"/>
                  <a:pt x="50" y="76"/>
                  <a:pt x="49" y="76"/>
                </a:cubicBezTo>
                <a:cubicBezTo>
                  <a:pt x="49" y="76"/>
                  <a:pt x="48" y="75"/>
                  <a:pt x="48" y="75"/>
                </a:cubicBezTo>
                <a:cubicBezTo>
                  <a:pt x="47" y="75"/>
                  <a:pt x="46" y="75"/>
                  <a:pt x="45" y="74"/>
                </a:cubicBezTo>
                <a:cubicBezTo>
                  <a:pt x="45" y="74"/>
                  <a:pt x="44" y="74"/>
                  <a:pt x="44" y="74"/>
                </a:cubicBezTo>
                <a:cubicBezTo>
                  <a:pt x="43" y="74"/>
                  <a:pt x="42" y="74"/>
                  <a:pt x="41" y="73"/>
                </a:cubicBezTo>
                <a:cubicBezTo>
                  <a:pt x="41" y="73"/>
                  <a:pt x="40" y="73"/>
                  <a:pt x="40" y="73"/>
                </a:cubicBezTo>
                <a:cubicBezTo>
                  <a:pt x="38" y="73"/>
                  <a:pt x="37" y="73"/>
                  <a:pt x="36" y="73"/>
                </a:cubicBezTo>
                <a:cubicBezTo>
                  <a:pt x="34" y="73"/>
                  <a:pt x="33" y="73"/>
                  <a:pt x="32" y="73"/>
                </a:cubicBezTo>
                <a:cubicBezTo>
                  <a:pt x="32" y="73"/>
                  <a:pt x="31" y="73"/>
                  <a:pt x="31" y="73"/>
                </a:cubicBezTo>
                <a:cubicBezTo>
                  <a:pt x="30" y="73"/>
                  <a:pt x="30" y="74"/>
                  <a:pt x="29" y="74"/>
                </a:cubicBezTo>
                <a:cubicBezTo>
                  <a:pt x="28" y="74"/>
                  <a:pt x="28" y="74"/>
                  <a:pt x="27" y="74"/>
                </a:cubicBezTo>
                <a:cubicBezTo>
                  <a:pt x="27" y="74"/>
                  <a:pt x="26" y="74"/>
                  <a:pt x="26" y="74"/>
                </a:cubicBezTo>
                <a:cubicBezTo>
                  <a:pt x="25" y="75"/>
                  <a:pt x="25" y="75"/>
                  <a:pt x="24" y="75"/>
                </a:cubicBezTo>
                <a:cubicBezTo>
                  <a:pt x="24" y="75"/>
                  <a:pt x="23" y="75"/>
                  <a:pt x="23" y="75"/>
                </a:cubicBezTo>
                <a:cubicBezTo>
                  <a:pt x="22" y="76"/>
                  <a:pt x="22" y="76"/>
                  <a:pt x="21" y="76"/>
                </a:cubicBezTo>
                <a:cubicBezTo>
                  <a:pt x="21" y="76"/>
                  <a:pt x="20" y="76"/>
                  <a:pt x="20" y="77"/>
                </a:cubicBezTo>
                <a:cubicBezTo>
                  <a:pt x="19" y="77"/>
                  <a:pt x="19" y="77"/>
                  <a:pt x="18" y="78"/>
                </a:cubicBezTo>
                <a:cubicBezTo>
                  <a:pt x="18" y="78"/>
                  <a:pt x="18" y="78"/>
                  <a:pt x="17" y="78"/>
                </a:cubicBezTo>
                <a:cubicBezTo>
                  <a:pt x="17" y="79"/>
                  <a:pt x="16" y="79"/>
                  <a:pt x="15" y="79"/>
                </a:cubicBezTo>
                <a:cubicBezTo>
                  <a:pt x="15" y="79"/>
                  <a:pt x="15" y="79"/>
                  <a:pt x="15" y="80"/>
                </a:cubicBezTo>
                <a:cubicBezTo>
                  <a:pt x="14" y="80"/>
                  <a:pt x="14" y="81"/>
                  <a:pt x="13" y="81"/>
                </a:cubicBezTo>
                <a:cubicBezTo>
                  <a:pt x="28" y="21"/>
                  <a:pt x="28" y="21"/>
                  <a:pt x="28" y="21"/>
                </a:cubicBezTo>
                <a:cubicBezTo>
                  <a:pt x="30" y="13"/>
                  <a:pt x="37" y="6"/>
                  <a:pt x="45" y="6"/>
                </a:cubicBezTo>
                <a:cubicBezTo>
                  <a:pt x="51" y="6"/>
                  <a:pt x="56" y="8"/>
                  <a:pt x="59" y="11"/>
                </a:cubicBezTo>
                <a:cubicBezTo>
                  <a:pt x="63" y="15"/>
                  <a:pt x="65" y="20"/>
                  <a:pt x="65" y="25"/>
                </a:cubicBezTo>
                <a:cubicBezTo>
                  <a:pt x="65" y="40"/>
                  <a:pt x="65" y="40"/>
                  <a:pt x="65" y="40"/>
                </a:cubicBezTo>
                <a:cubicBezTo>
                  <a:pt x="65" y="79"/>
                  <a:pt x="65" y="79"/>
                  <a:pt x="65" y="79"/>
                </a:cubicBezTo>
                <a:cubicBezTo>
                  <a:pt x="65" y="89"/>
                  <a:pt x="65" y="89"/>
                  <a:pt x="65" y="89"/>
                </a:cubicBezTo>
                <a:cubicBezTo>
                  <a:pt x="65" y="89"/>
                  <a:pt x="65" y="89"/>
                  <a:pt x="65" y="89"/>
                </a:cubicBezTo>
                <a:cubicBezTo>
                  <a:pt x="64" y="88"/>
                  <a:pt x="64" y="87"/>
                  <a:pt x="63" y="86"/>
                </a:cubicBezTo>
                <a:close/>
                <a:moveTo>
                  <a:pt x="71" y="76"/>
                </a:moveTo>
                <a:cubicBezTo>
                  <a:pt x="71" y="43"/>
                  <a:pt x="71" y="43"/>
                  <a:pt x="71" y="43"/>
                </a:cubicBezTo>
                <a:cubicBezTo>
                  <a:pt x="89" y="43"/>
                  <a:pt x="89" y="43"/>
                  <a:pt x="89" y="43"/>
                </a:cubicBezTo>
                <a:cubicBezTo>
                  <a:pt x="89" y="76"/>
                  <a:pt x="89" y="76"/>
                  <a:pt x="89" y="76"/>
                </a:cubicBezTo>
                <a:lnTo>
                  <a:pt x="71" y="76"/>
                </a:lnTo>
                <a:close/>
                <a:moveTo>
                  <a:pt x="95" y="89"/>
                </a:moveTo>
                <a:cubicBezTo>
                  <a:pt x="95" y="79"/>
                  <a:pt x="95" y="79"/>
                  <a:pt x="95" y="79"/>
                </a:cubicBezTo>
                <a:cubicBezTo>
                  <a:pt x="95" y="40"/>
                  <a:pt x="95" y="40"/>
                  <a:pt x="95" y="40"/>
                </a:cubicBezTo>
                <a:cubicBezTo>
                  <a:pt x="95" y="25"/>
                  <a:pt x="95" y="25"/>
                  <a:pt x="95" y="25"/>
                </a:cubicBezTo>
                <a:cubicBezTo>
                  <a:pt x="95" y="20"/>
                  <a:pt x="97" y="15"/>
                  <a:pt x="101" y="11"/>
                </a:cubicBezTo>
                <a:cubicBezTo>
                  <a:pt x="104" y="8"/>
                  <a:pt x="109" y="6"/>
                  <a:pt x="114" y="6"/>
                </a:cubicBezTo>
                <a:cubicBezTo>
                  <a:pt x="114" y="6"/>
                  <a:pt x="114" y="6"/>
                  <a:pt x="115" y="6"/>
                </a:cubicBezTo>
                <a:cubicBezTo>
                  <a:pt x="123" y="6"/>
                  <a:pt x="130" y="13"/>
                  <a:pt x="132" y="21"/>
                </a:cubicBezTo>
                <a:cubicBezTo>
                  <a:pt x="147" y="81"/>
                  <a:pt x="147" y="81"/>
                  <a:pt x="147" y="81"/>
                </a:cubicBezTo>
                <a:cubicBezTo>
                  <a:pt x="146" y="80"/>
                  <a:pt x="144" y="79"/>
                  <a:pt x="143" y="78"/>
                </a:cubicBezTo>
                <a:cubicBezTo>
                  <a:pt x="142" y="78"/>
                  <a:pt x="142" y="78"/>
                  <a:pt x="142" y="78"/>
                </a:cubicBezTo>
                <a:cubicBezTo>
                  <a:pt x="141" y="77"/>
                  <a:pt x="141" y="77"/>
                  <a:pt x="140" y="77"/>
                </a:cubicBezTo>
                <a:cubicBezTo>
                  <a:pt x="140" y="76"/>
                  <a:pt x="139" y="76"/>
                  <a:pt x="139" y="76"/>
                </a:cubicBezTo>
                <a:cubicBezTo>
                  <a:pt x="138" y="76"/>
                  <a:pt x="138" y="76"/>
                  <a:pt x="137" y="75"/>
                </a:cubicBezTo>
                <a:cubicBezTo>
                  <a:pt x="137" y="75"/>
                  <a:pt x="136" y="75"/>
                  <a:pt x="136" y="75"/>
                </a:cubicBezTo>
                <a:cubicBezTo>
                  <a:pt x="135" y="75"/>
                  <a:pt x="135" y="75"/>
                  <a:pt x="134" y="74"/>
                </a:cubicBezTo>
                <a:cubicBezTo>
                  <a:pt x="134" y="74"/>
                  <a:pt x="133" y="74"/>
                  <a:pt x="133" y="74"/>
                </a:cubicBezTo>
                <a:cubicBezTo>
                  <a:pt x="132" y="74"/>
                  <a:pt x="132" y="74"/>
                  <a:pt x="131" y="74"/>
                </a:cubicBezTo>
                <a:cubicBezTo>
                  <a:pt x="130" y="74"/>
                  <a:pt x="130" y="73"/>
                  <a:pt x="129" y="73"/>
                </a:cubicBezTo>
                <a:cubicBezTo>
                  <a:pt x="129" y="73"/>
                  <a:pt x="128" y="73"/>
                  <a:pt x="128" y="73"/>
                </a:cubicBezTo>
                <a:cubicBezTo>
                  <a:pt x="127" y="73"/>
                  <a:pt x="126" y="73"/>
                  <a:pt x="124" y="73"/>
                </a:cubicBezTo>
                <a:cubicBezTo>
                  <a:pt x="123" y="73"/>
                  <a:pt x="122" y="73"/>
                  <a:pt x="120" y="73"/>
                </a:cubicBezTo>
                <a:cubicBezTo>
                  <a:pt x="120" y="73"/>
                  <a:pt x="119" y="73"/>
                  <a:pt x="119" y="73"/>
                </a:cubicBezTo>
                <a:cubicBezTo>
                  <a:pt x="118" y="74"/>
                  <a:pt x="117" y="74"/>
                  <a:pt x="116" y="74"/>
                </a:cubicBezTo>
                <a:cubicBezTo>
                  <a:pt x="116" y="74"/>
                  <a:pt x="115" y="74"/>
                  <a:pt x="115" y="74"/>
                </a:cubicBezTo>
                <a:cubicBezTo>
                  <a:pt x="114" y="75"/>
                  <a:pt x="113" y="75"/>
                  <a:pt x="112" y="75"/>
                </a:cubicBezTo>
                <a:cubicBezTo>
                  <a:pt x="112" y="75"/>
                  <a:pt x="111" y="76"/>
                  <a:pt x="111" y="76"/>
                </a:cubicBezTo>
                <a:cubicBezTo>
                  <a:pt x="110" y="76"/>
                  <a:pt x="109" y="77"/>
                  <a:pt x="107" y="77"/>
                </a:cubicBezTo>
                <a:cubicBezTo>
                  <a:pt x="107" y="77"/>
                  <a:pt x="107" y="78"/>
                  <a:pt x="107" y="78"/>
                </a:cubicBezTo>
                <a:cubicBezTo>
                  <a:pt x="106" y="78"/>
                  <a:pt x="105" y="79"/>
                  <a:pt x="104" y="79"/>
                </a:cubicBezTo>
                <a:cubicBezTo>
                  <a:pt x="104" y="80"/>
                  <a:pt x="103" y="80"/>
                  <a:pt x="103" y="80"/>
                </a:cubicBezTo>
                <a:cubicBezTo>
                  <a:pt x="102" y="81"/>
                  <a:pt x="102" y="81"/>
                  <a:pt x="101" y="82"/>
                </a:cubicBezTo>
                <a:cubicBezTo>
                  <a:pt x="101" y="82"/>
                  <a:pt x="100" y="83"/>
                  <a:pt x="100" y="83"/>
                </a:cubicBezTo>
                <a:cubicBezTo>
                  <a:pt x="99" y="83"/>
                  <a:pt x="99" y="84"/>
                  <a:pt x="98" y="85"/>
                </a:cubicBezTo>
                <a:cubicBezTo>
                  <a:pt x="98" y="85"/>
                  <a:pt x="97" y="85"/>
                  <a:pt x="97" y="86"/>
                </a:cubicBezTo>
                <a:cubicBezTo>
                  <a:pt x="96" y="87"/>
                  <a:pt x="96" y="88"/>
                  <a:pt x="95" y="89"/>
                </a:cubicBezTo>
                <a:cubicBezTo>
                  <a:pt x="95" y="89"/>
                  <a:pt x="95" y="89"/>
                  <a:pt x="95" y="89"/>
                </a:cubicBezTo>
                <a:close/>
                <a:moveTo>
                  <a:pt x="124" y="138"/>
                </a:moveTo>
                <a:cubicBezTo>
                  <a:pt x="109" y="138"/>
                  <a:pt x="96" y="126"/>
                  <a:pt x="95" y="110"/>
                </a:cubicBezTo>
                <a:cubicBezTo>
                  <a:pt x="95" y="110"/>
                  <a:pt x="95" y="110"/>
                  <a:pt x="95" y="110"/>
                </a:cubicBezTo>
                <a:cubicBezTo>
                  <a:pt x="95" y="109"/>
                  <a:pt x="95" y="109"/>
                  <a:pt x="95" y="109"/>
                </a:cubicBezTo>
                <a:cubicBezTo>
                  <a:pt x="95" y="109"/>
                  <a:pt x="95" y="109"/>
                  <a:pt x="95" y="109"/>
                </a:cubicBezTo>
                <a:cubicBezTo>
                  <a:pt x="95" y="92"/>
                  <a:pt x="108" y="79"/>
                  <a:pt x="124" y="79"/>
                </a:cubicBezTo>
                <a:cubicBezTo>
                  <a:pt x="126" y="79"/>
                  <a:pt x="127" y="79"/>
                  <a:pt x="128" y="79"/>
                </a:cubicBezTo>
                <a:cubicBezTo>
                  <a:pt x="128" y="79"/>
                  <a:pt x="129" y="79"/>
                  <a:pt x="129" y="79"/>
                </a:cubicBezTo>
                <a:cubicBezTo>
                  <a:pt x="130" y="79"/>
                  <a:pt x="131" y="80"/>
                  <a:pt x="132" y="80"/>
                </a:cubicBezTo>
                <a:cubicBezTo>
                  <a:pt x="132" y="80"/>
                  <a:pt x="132" y="80"/>
                  <a:pt x="132" y="80"/>
                </a:cubicBezTo>
                <a:cubicBezTo>
                  <a:pt x="135" y="81"/>
                  <a:pt x="137" y="82"/>
                  <a:pt x="139" y="83"/>
                </a:cubicBezTo>
                <a:cubicBezTo>
                  <a:pt x="139" y="83"/>
                  <a:pt x="139" y="83"/>
                  <a:pt x="140" y="83"/>
                </a:cubicBezTo>
                <a:cubicBezTo>
                  <a:pt x="141" y="84"/>
                  <a:pt x="141" y="84"/>
                  <a:pt x="142" y="85"/>
                </a:cubicBezTo>
                <a:cubicBezTo>
                  <a:pt x="142" y="85"/>
                  <a:pt x="143" y="85"/>
                  <a:pt x="143" y="85"/>
                </a:cubicBezTo>
                <a:cubicBezTo>
                  <a:pt x="145" y="87"/>
                  <a:pt x="146" y="89"/>
                  <a:pt x="148" y="90"/>
                </a:cubicBezTo>
                <a:cubicBezTo>
                  <a:pt x="148" y="91"/>
                  <a:pt x="148" y="91"/>
                  <a:pt x="148" y="91"/>
                </a:cubicBezTo>
                <a:cubicBezTo>
                  <a:pt x="149" y="92"/>
                  <a:pt x="150" y="93"/>
                  <a:pt x="150" y="94"/>
                </a:cubicBezTo>
                <a:cubicBezTo>
                  <a:pt x="153" y="98"/>
                  <a:pt x="154" y="103"/>
                  <a:pt x="154" y="109"/>
                </a:cubicBezTo>
                <a:cubicBezTo>
                  <a:pt x="154" y="125"/>
                  <a:pt x="141" y="138"/>
                  <a:pt x="124" y="1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954503" y="2087884"/>
            <a:ext cx="1924438" cy="276999"/>
          </a:xfrm>
          <a:prstGeom prst="rect">
            <a:avLst/>
          </a:prstGeom>
          <a:noFill/>
          <a:ln>
            <a:noFill/>
          </a:ln>
        </p:spPr>
        <p:txBody>
          <a:bodyPr wrap="none" lIns="0" rIns="0" rtlCol="0">
            <a:spAutoFit/>
          </a:bodyPr>
          <a:lstStyle/>
          <a:p>
            <a:r>
              <a:rPr lang="en-US" sz="1200" b="1" dirty="0">
                <a:latin typeface="Montserrat SemiBold"/>
                <a:ea typeface="Open Sans" charset="0"/>
                <a:cs typeface="Open Sans" charset="0"/>
              </a:rPr>
              <a:t>[ENTER NUMBER] CARS/TAXIS</a:t>
            </a:r>
          </a:p>
        </p:txBody>
      </p:sp>
      <p:sp>
        <p:nvSpPr>
          <p:cNvPr id="34" name="TextBox 33"/>
          <p:cNvSpPr txBox="1"/>
          <p:nvPr/>
        </p:nvSpPr>
        <p:spPr>
          <a:xfrm>
            <a:off x="954503" y="3181322"/>
            <a:ext cx="2737631" cy="1361014"/>
          </a:xfrm>
          <a:prstGeom prst="rect">
            <a:avLst/>
          </a:prstGeom>
          <a:noFill/>
        </p:spPr>
        <p:txBody>
          <a:bodyPr wrap="square" lIns="0" rIns="0" rtlCol="0">
            <a:spAutoFit/>
          </a:bodyPr>
          <a:lstStyle/>
          <a:p>
            <a:pPr>
              <a:lnSpc>
                <a:spcPct val="120000"/>
              </a:lnSpc>
            </a:pPr>
            <a:r>
              <a:rPr lang="en-US" sz="1400" dirty="0">
                <a:solidFill>
                  <a:schemeClr val="tx1">
                    <a:alpha val="80000"/>
                  </a:schemeClr>
                </a:solidFill>
              </a:rPr>
              <a:t>Powerful analytics with real-time monitoring delivers seamless feedback report with detailed impressions, viewability and user interactions.</a:t>
            </a:r>
          </a:p>
        </p:txBody>
      </p:sp>
      <p:sp>
        <p:nvSpPr>
          <p:cNvPr id="35" name="Freeform 2113">
            <a:extLst>
              <a:ext uri="{FF2B5EF4-FFF2-40B4-BE49-F238E27FC236}">
                <a16:creationId xmlns:a16="http://schemas.microsoft.com/office/drawing/2014/main" id="{3FA794FE-8909-42EC-BD2F-F1EFFBBCCB74}"/>
              </a:ext>
            </a:extLst>
          </p:cNvPr>
          <p:cNvSpPr>
            <a:spLocks noEditPoints="1"/>
          </p:cNvSpPr>
          <p:nvPr/>
        </p:nvSpPr>
        <p:spPr bwMode="auto">
          <a:xfrm>
            <a:off x="5087131" y="5445767"/>
            <a:ext cx="375227" cy="453946"/>
          </a:xfrm>
          <a:custGeom>
            <a:avLst/>
            <a:gdLst>
              <a:gd name="T0" fmla="*/ 67 w 133"/>
              <a:gd name="T1" fmla="*/ 72 h 160"/>
              <a:gd name="T2" fmla="*/ 72 w 133"/>
              <a:gd name="T3" fmla="*/ 64 h 160"/>
              <a:gd name="T4" fmla="*/ 75 w 133"/>
              <a:gd name="T5" fmla="*/ 61 h 160"/>
              <a:gd name="T6" fmla="*/ 59 w 133"/>
              <a:gd name="T7" fmla="*/ 67 h 160"/>
              <a:gd name="T8" fmla="*/ 56 w 133"/>
              <a:gd name="T9" fmla="*/ 64 h 160"/>
              <a:gd name="T10" fmla="*/ 53 w 133"/>
              <a:gd name="T11" fmla="*/ 59 h 160"/>
              <a:gd name="T12" fmla="*/ 80 w 133"/>
              <a:gd name="T13" fmla="*/ 59 h 160"/>
              <a:gd name="T14" fmla="*/ 83 w 133"/>
              <a:gd name="T15" fmla="*/ 56 h 160"/>
              <a:gd name="T16" fmla="*/ 91 w 133"/>
              <a:gd name="T17" fmla="*/ 56 h 160"/>
              <a:gd name="T18" fmla="*/ 88 w 133"/>
              <a:gd name="T19" fmla="*/ 53 h 160"/>
              <a:gd name="T20" fmla="*/ 45 w 133"/>
              <a:gd name="T21" fmla="*/ 53 h 160"/>
              <a:gd name="T22" fmla="*/ 64 w 133"/>
              <a:gd name="T23" fmla="*/ 59 h 160"/>
              <a:gd name="T24" fmla="*/ 67 w 133"/>
              <a:gd name="T25" fmla="*/ 56 h 160"/>
              <a:gd name="T26" fmla="*/ 67 w 133"/>
              <a:gd name="T27" fmla="*/ 93 h 160"/>
              <a:gd name="T28" fmla="*/ 64 w 133"/>
              <a:gd name="T29" fmla="*/ 91 h 160"/>
              <a:gd name="T30" fmla="*/ 69 w 133"/>
              <a:gd name="T31" fmla="*/ 99 h 160"/>
              <a:gd name="T32" fmla="*/ 64 w 133"/>
              <a:gd name="T33" fmla="*/ 107 h 160"/>
              <a:gd name="T34" fmla="*/ 67 w 133"/>
              <a:gd name="T35" fmla="*/ 104 h 160"/>
              <a:gd name="T36" fmla="*/ 67 w 133"/>
              <a:gd name="T37" fmla="*/ 117 h 160"/>
              <a:gd name="T38" fmla="*/ 64 w 133"/>
              <a:gd name="T39" fmla="*/ 115 h 160"/>
              <a:gd name="T40" fmla="*/ 69 w 133"/>
              <a:gd name="T41" fmla="*/ 123 h 160"/>
              <a:gd name="T42" fmla="*/ 64 w 133"/>
              <a:gd name="T43" fmla="*/ 131 h 160"/>
              <a:gd name="T44" fmla="*/ 67 w 133"/>
              <a:gd name="T45" fmla="*/ 128 h 160"/>
              <a:gd name="T46" fmla="*/ 131 w 133"/>
              <a:gd name="T47" fmla="*/ 160 h 160"/>
              <a:gd name="T48" fmla="*/ 13 w 133"/>
              <a:gd name="T49" fmla="*/ 160 h 160"/>
              <a:gd name="T50" fmla="*/ 0 w 133"/>
              <a:gd name="T51" fmla="*/ 157 h 160"/>
              <a:gd name="T52" fmla="*/ 11 w 133"/>
              <a:gd name="T53" fmla="*/ 144 h 160"/>
              <a:gd name="T54" fmla="*/ 34 w 133"/>
              <a:gd name="T55" fmla="*/ 99 h 160"/>
              <a:gd name="T56" fmla="*/ 24 w 133"/>
              <a:gd name="T57" fmla="*/ 43 h 160"/>
              <a:gd name="T58" fmla="*/ 11 w 133"/>
              <a:gd name="T59" fmla="*/ 5 h 160"/>
              <a:gd name="T60" fmla="*/ 3 w 133"/>
              <a:gd name="T61" fmla="*/ 0 h 160"/>
              <a:gd name="T62" fmla="*/ 120 w 133"/>
              <a:gd name="T63" fmla="*/ 0 h 160"/>
              <a:gd name="T64" fmla="*/ 133 w 133"/>
              <a:gd name="T65" fmla="*/ 3 h 160"/>
              <a:gd name="T66" fmla="*/ 123 w 133"/>
              <a:gd name="T67" fmla="*/ 16 h 160"/>
              <a:gd name="T68" fmla="*/ 100 w 133"/>
              <a:gd name="T69" fmla="*/ 61 h 160"/>
              <a:gd name="T70" fmla="*/ 109 w 133"/>
              <a:gd name="T71" fmla="*/ 117 h 160"/>
              <a:gd name="T72" fmla="*/ 123 w 133"/>
              <a:gd name="T73" fmla="*/ 155 h 160"/>
              <a:gd name="T74" fmla="*/ 24 w 133"/>
              <a:gd name="T75" fmla="*/ 11 h 160"/>
              <a:gd name="T76" fmla="*/ 117 w 133"/>
              <a:gd name="T77" fmla="*/ 5 h 160"/>
              <a:gd name="T78" fmla="*/ 24 w 133"/>
              <a:gd name="T79" fmla="*/ 11 h 160"/>
              <a:gd name="T80" fmla="*/ 104 w 133"/>
              <a:gd name="T81" fmla="*/ 43 h 160"/>
              <a:gd name="T82" fmla="*/ 29 w 133"/>
              <a:gd name="T83" fmla="*/ 43 h 160"/>
              <a:gd name="T84" fmla="*/ 29 w 133"/>
              <a:gd name="T85" fmla="*/ 144 h 160"/>
              <a:gd name="T86" fmla="*/ 97 w 133"/>
              <a:gd name="T87" fmla="*/ 103 h 160"/>
              <a:gd name="T88" fmla="*/ 29 w 133"/>
              <a:gd name="T89" fmla="*/ 117 h 160"/>
              <a:gd name="T90" fmla="*/ 117 w 133"/>
              <a:gd name="T91" fmla="*/ 155 h 160"/>
              <a:gd name="T92" fmla="*/ 24 w 133"/>
              <a:gd name="T93"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60">
                <a:moveTo>
                  <a:pt x="67" y="67"/>
                </a:moveTo>
                <a:cubicBezTo>
                  <a:pt x="68" y="67"/>
                  <a:pt x="69" y="68"/>
                  <a:pt x="69" y="69"/>
                </a:cubicBezTo>
                <a:cubicBezTo>
                  <a:pt x="69" y="71"/>
                  <a:pt x="68" y="72"/>
                  <a:pt x="67" y="72"/>
                </a:cubicBezTo>
                <a:cubicBezTo>
                  <a:pt x="65" y="72"/>
                  <a:pt x="64" y="71"/>
                  <a:pt x="64" y="69"/>
                </a:cubicBezTo>
                <a:cubicBezTo>
                  <a:pt x="64" y="68"/>
                  <a:pt x="65" y="67"/>
                  <a:pt x="67" y="67"/>
                </a:cubicBezTo>
                <a:close/>
                <a:moveTo>
                  <a:pt x="72" y="64"/>
                </a:moveTo>
                <a:cubicBezTo>
                  <a:pt x="72" y="65"/>
                  <a:pt x="73" y="67"/>
                  <a:pt x="75" y="67"/>
                </a:cubicBezTo>
                <a:cubicBezTo>
                  <a:pt x="76" y="67"/>
                  <a:pt x="77" y="65"/>
                  <a:pt x="77" y="64"/>
                </a:cubicBezTo>
                <a:cubicBezTo>
                  <a:pt x="77" y="63"/>
                  <a:pt x="76" y="61"/>
                  <a:pt x="75" y="61"/>
                </a:cubicBezTo>
                <a:cubicBezTo>
                  <a:pt x="73" y="61"/>
                  <a:pt x="72" y="63"/>
                  <a:pt x="72" y="64"/>
                </a:cubicBezTo>
                <a:close/>
                <a:moveTo>
                  <a:pt x="56" y="64"/>
                </a:moveTo>
                <a:cubicBezTo>
                  <a:pt x="56" y="65"/>
                  <a:pt x="57" y="67"/>
                  <a:pt x="59" y="67"/>
                </a:cubicBezTo>
                <a:cubicBezTo>
                  <a:pt x="60" y="67"/>
                  <a:pt x="61" y="65"/>
                  <a:pt x="61" y="64"/>
                </a:cubicBezTo>
                <a:cubicBezTo>
                  <a:pt x="61" y="63"/>
                  <a:pt x="60" y="61"/>
                  <a:pt x="59" y="61"/>
                </a:cubicBezTo>
                <a:cubicBezTo>
                  <a:pt x="57" y="61"/>
                  <a:pt x="56" y="63"/>
                  <a:pt x="56" y="64"/>
                </a:cubicBezTo>
                <a:close/>
                <a:moveTo>
                  <a:pt x="48" y="59"/>
                </a:moveTo>
                <a:cubicBezTo>
                  <a:pt x="48" y="60"/>
                  <a:pt x="49" y="61"/>
                  <a:pt x="51" y="61"/>
                </a:cubicBezTo>
                <a:cubicBezTo>
                  <a:pt x="52" y="61"/>
                  <a:pt x="53" y="60"/>
                  <a:pt x="53" y="59"/>
                </a:cubicBezTo>
                <a:cubicBezTo>
                  <a:pt x="53" y="57"/>
                  <a:pt x="52" y="56"/>
                  <a:pt x="51" y="56"/>
                </a:cubicBezTo>
                <a:cubicBezTo>
                  <a:pt x="49" y="56"/>
                  <a:pt x="48" y="57"/>
                  <a:pt x="48" y="59"/>
                </a:cubicBezTo>
                <a:close/>
                <a:moveTo>
                  <a:pt x="80" y="59"/>
                </a:moveTo>
                <a:cubicBezTo>
                  <a:pt x="80" y="60"/>
                  <a:pt x="81" y="61"/>
                  <a:pt x="83" y="61"/>
                </a:cubicBezTo>
                <a:cubicBezTo>
                  <a:pt x="84" y="61"/>
                  <a:pt x="85" y="60"/>
                  <a:pt x="85" y="59"/>
                </a:cubicBezTo>
                <a:cubicBezTo>
                  <a:pt x="85" y="57"/>
                  <a:pt x="84" y="56"/>
                  <a:pt x="83" y="56"/>
                </a:cubicBezTo>
                <a:cubicBezTo>
                  <a:pt x="81" y="56"/>
                  <a:pt x="80" y="57"/>
                  <a:pt x="80" y="59"/>
                </a:cubicBezTo>
                <a:close/>
                <a:moveTo>
                  <a:pt x="88" y="53"/>
                </a:moveTo>
                <a:cubicBezTo>
                  <a:pt x="88" y="55"/>
                  <a:pt x="89" y="56"/>
                  <a:pt x="91" y="56"/>
                </a:cubicBezTo>
                <a:cubicBezTo>
                  <a:pt x="92" y="56"/>
                  <a:pt x="93" y="55"/>
                  <a:pt x="93" y="53"/>
                </a:cubicBezTo>
                <a:cubicBezTo>
                  <a:pt x="93" y="52"/>
                  <a:pt x="92" y="51"/>
                  <a:pt x="91" y="51"/>
                </a:cubicBezTo>
                <a:cubicBezTo>
                  <a:pt x="89" y="51"/>
                  <a:pt x="88" y="52"/>
                  <a:pt x="88" y="53"/>
                </a:cubicBezTo>
                <a:close/>
                <a:moveTo>
                  <a:pt x="40" y="53"/>
                </a:moveTo>
                <a:cubicBezTo>
                  <a:pt x="40" y="55"/>
                  <a:pt x="41" y="56"/>
                  <a:pt x="43" y="56"/>
                </a:cubicBezTo>
                <a:cubicBezTo>
                  <a:pt x="44" y="56"/>
                  <a:pt x="45" y="55"/>
                  <a:pt x="45" y="53"/>
                </a:cubicBezTo>
                <a:cubicBezTo>
                  <a:pt x="45" y="52"/>
                  <a:pt x="44" y="51"/>
                  <a:pt x="43" y="51"/>
                </a:cubicBezTo>
                <a:cubicBezTo>
                  <a:pt x="41" y="51"/>
                  <a:pt x="40" y="52"/>
                  <a:pt x="40" y="53"/>
                </a:cubicBezTo>
                <a:close/>
                <a:moveTo>
                  <a:pt x="64" y="59"/>
                </a:moveTo>
                <a:cubicBezTo>
                  <a:pt x="64" y="60"/>
                  <a:pt x="65" y="61"/>
                  <a:pt x="67" y="61"/>
                </a:cubicBezTo>
                <a:cubicBezTo>
                  <a:pt x="68" y="61"/>
                  <a:pt x="69" y="60"/>
                  <a:pt x="69" y="59"/>
                </a:cubicBezTo>
                <a:cubicBezTo>
                  <a:pt x="69" y="57"/>
                  <a:pt x="68" y="56"/>
                  <a:pt x="67" y="56"/>
                </a:cubicBezTo>
                <a:cubicBezTo>
                  <a:pt x="65" y="56"/>
                  <a:pt x="64" y="57"/>
                  <a:pt x="64" y="59"/>
                </a:cubicBezTo>
                <a:close/>
                <a:moveTo>
                  <a:pt x="64" y="91"/>
                </a:moveTo>
                <a:cubicBezTo>
                  <a:pt x="64" y="92"/>
                  <a:pt x="65" y="93"/>
                  <a:pt x="67" y="93"/>
                </a:cubicBezTo>
                <a:cubicBezTo>
                  <a:pt x="68" y="93"/>
                  <a:pt x="69" y="92"/>
                  <a:pt x="69" y="91"/>
                </a:cubicBezTo>
                <a:cubicBezTo>
                  <a:pt x="69" y="89"/>
                  <a:pt x="68" y="88"/>
                  <a:pt x="67" y="88"/>
                </a:cubicBezTo>
                <a:cubicBezTo>
                  <a:pt x="65" y="88"/>
                  <a:pt x="64" y="89"/>
                  <a:pt x="64" y="91"/>
                </a:cubicBezTo>
                <a:close/>
                <a:moveTo>
                  <a:pt x="64" y="99"/>
                </a:moveTo>
                <a:cubicBezTo>
                  <a:pt x="64" y="100"/>
                  <a:pt x="65" y="101"/>
                  <a:pt x="67" y="101"/>
                </a:cubicBezTo>
                <a:cubicBezTo>
                  <a:pt x="68" y="101"/>
                  <a:pt x="69" y="100"/>
                  <a:pt x="69" y="99"/>
                </a:cubicBezTo>
                <a:cubicBezTo>
                  <a:pt x="69" y="97"/>
                  <a:pt x="68" y="96"/>
                  <a:pt x="67" y="96"/>
                </a:cubicBezTo>
                <a:cubicBezTo>
                  <a:pt x="65" y="96"/>
                  <a:pt x="64" y="97"/>
                  <a:pt x="64" y="99"/>
                </a:cubicBezTo>
                <a:close/>
                <a:moveTo>
                  <a:pt x="64" y="107"/>
                </a:moveTo>
                <a:cubicBezTo>
                  <a:pt x="64" y="108"/>
                  <a:pt x="65" y="109"/>
                  <a:pt x="67" y="109"/>
                </a:cubicBezTo>
                <a:cubicBezTo>
                  <a:pt x="68" y="109"/>
                  <a:pt x="69" y="108"/>
                  <a:pt x="69" y="107"/>
                </a:cubicBezTo>
                <a:cubicBezTo>
                  <a:pt x="69" y="105"/>
                  <a:pt x="68" y="104"/>
                  <a:pt x="67" y="104"/>
                </a:cubicBezTo>
                <a:cubicBezTo>
                  <a:pt x="65" y="104"/>
                  <a:pt x="64" y="105"/>
                  <a:pt x="64" y="107"/>
                </a:cubicBezTo>
                <a:close/>
                <a:moveTo>
                  <a:pt x="64" y="115"/>
                </a:moveTo>
                <a:cubicBezTo>
                  <a:pt x="64" y="116"/>
                  <a:pt x="65" y="117"/>
                  <a:pt x="67" y="117"/>
                </a:cubicBezTo>
                <a:cubicBezTo>
                  <a:pt x="68" y="117"/>
                  <a:pt x="69" y="116"/>
                  <a:pt x="69" y="115"/>
                </a:cubicBezTo>
                <a:cubicBezTo>
                  <a:pt x="69" y="113"/>
                  <a:pt x="68" y="112"/>
                  <a:pt x="67" y="112"/>
                </a:cubicBezTo>
                <a:cubicBezTo>
                  <a:pt x="65" y="112"/>
                  <a:pt x="64" y="113"/>
                  <a:pt x="64" y="115"/>
                </a:cubicBezTo>
                <a:close/>
                <a:moveTo>
                  <a:pt x="64" y="123"/>
                </a:moveTo>
                <a:cubicBezTo>
                  <a:pt x="64" y="124"/>
                  <a:pt x="65" y="125"/>
                  <a:pt x="67" y="125"/>
                </a:cubicBezTo>
                <a:cubicBezTo>
                  <a:pt x="68" y="125"/>
                  <a:pt x="69" y="124"/>
                  <a:pt x="69" y="123"/>
                </a:cubicBezTo>
                <a:cubicBezTo>
                  <a:pt x="69" y="121"/>
                  <a:pt x="68" y="120"/>
                  <a:pt x="67" y="120"/>
                </a:cubicBezTo>
                <a:cubicBezTo>
                  <a:pt x="65" y="120"/>
                  <a:pt x="64" y="121"/>
                  <a:pt x="64" y="123"/>
                </a:cubicBezTo>
                <a:close/>
                <a:moveTo>
                  <a:pt x="64" y="131"/>
                </a:moveTo>
                <a:cubicBezTo>
                  <a:pt x="64" y="132"/>
                  <a:pt x="65" y="133"/>
                  <a:pt x="67" y="133"/>
                </a:cubicBezTo>
                <a:cubicBezTo>
                  <a:pt x="68" y="133"/>
                  <a:pt x="69" y="132"/>
                  <a:pt x="69" y="131"/>
                </a:cubicBezTo>
                <a:cubicBezTo>
                  <a:pt x="69" y="129"/>
                  <a:pt x="68" y="128"/>
                  <a:pt x="67" y="128"/>
                </a:cubicBezTo>
                <a:cubicBezTo>
                  <a:pt x="65" y="128"/>
                  <a:pt x="64" y="129"/>
                  <a:pt x="64" y="131"/>
                </a:cubicBezTo>
                <a:close/>
                <a:moveTo>
                  <a:pt x="133" y="157"/>
                </a:moveTo>
                <a:cubicBezTo>
                  <a:pt x="133" y="159"/>
                  <a:pt x="132" y="160"/>
                  <a:pt x="131" y="160"/>
                </a:cubicBezTo>
                <a:cubicBezTo>
                  <a:pt x="123" y="160"/>
                  <a:pt x="123" y="160"/>
                  <a:pt x="123" y="160"/>
                </a:cubicBezTo>
                <a:cubicBezTo>
                  <a:pt x="120" y="160"/>
                  <a:pt x="120" y="160"/>
                  <a:pt x="120" y="160"/>
                </a:cubicBezTo>
                <a:cubicBezTo>
                  <a:pt x="13" y="160"/>
                  <a:pt x="13" y="160"/>
                  <a:pt x="13" y="160"/>
                </a:cubicBezTo>
                <a:cubicBezTo>
                  <a:pt x="11" y="160"/>
                  <a:pt x="11" y="160"/>
                  <a:pt x="11" y="160"/>
                </a:cubicBezTo>
                <a:cubicBezTo>
                  <a:pt x="3" y="160"/>
                  <a:pt x="3" y="160"/>
                  <a:pt x="3" y="160"/>
                </a:cubicBezTo>
                <a:cubicBezTo>
                  <a:pt x="1" y="160"/>
                  <a:pt x="0" y="159"/>
                  <a:pt x="0" y="157"/>
                </a:cubicBezTo>
                <a:cubicBezTo>
                  <a:pt x="0" y="156"/>
                  <a:pt x="1" y="155"/>
                  <a:pt x="3" y="155"/>
                </a:cubicBezTo>
                <a:cubicBezTo>
                  <a:pt x="11" y="155"/>
                  <a:pt x="11" y="155"/>
                  <a:pt x="11" y="155"/>
                </a:cubicBezTo>
                <a:cubicBezTo>
                  <a:pt x="11" y="144"/>
                  <a:pt x="11" y="144"/>
                  <a:pt x="11" y="144"/>
                </a:cubicBezTo>
                <a:cubicBezTo>
                  <a:pt x="24" y="144"/>
                  <a:pt x="24" y="144"/>
                  <a:pt x="24" y="144"/>
                </a:cubicBezTo>
                <a:cubicBezTo>
                  <a:pt x="24" y="117"/>
                  <a:pt x="24" y="117"/>
                  <a:pt x="24" y="117"/>
                </a:cubicBezTo>
                <a:cubicBezTo>
                  <a:pt x="24" y="110"/>
                  <a:pt x="28" y="103"/>
                  <a:pt x="34" y="99"/>
                </a:cubicBezTo>
                <a:cubicBezTo>
                  <a:pt x="62" y="80"/>
                  <a:pt x="62" y="80"/>
                  <a:pt x="62" y="80"/>
                </a:cubicBezTo>
                <a:cubicBezTo>
                  <a:pt x="34" y="61"/>
                  <a:pt x="34" y="61"/>
                  <a:pt x="34" y="61"/>
                </a:cubicBezTo>
                <a:cubicBezTo>
                  <a:pt x="28" y="57"/>
                  <a:pt x="24" y="50"/>
                  <a:pt x="24" y="43"/>
                </a:cubicBezTo>
                <a:cubicBezTo>
                  <a:pt x="24" y="16"/>
                  <a:pt x="24" y="16"/>
                  <a:pt x="24" y="16"/>
                </a:cubicBezTo>
                <a:cubicBezTo>
                  <a:pt x="11" y="16"/>
                  <a:pt x="11" y="16"/>
                  <a:pt x="11" y="16"/>
                </a:cubicBezTo>
                <a:cubicBezTo>
                  <a:pt x="11" y="5"/>
                  <a:pt x="11" y="5"/>
                  <a:pt x="11" y="5"/>
                </a:cubicBezTo>
                <a:cubicBezTo>
                  <a:pt x="3" y="5"/>
                  <a:pt x="3" y="5"/>
                  <a:pt x="3" y="5"/>
                </a:cubicBezTo>
                <a:cubicBezTo>
                  <a:pt x="1" y="5"/>
                  <a:pt x="0" y="4"/>
                  <a:pt x="0" y="3"/>
                </a:cubicBezTo>
                <a:cubicBezTo>
                  <a:pt x="0" y="1"/>
                  <a:pt x="1" y="0"/>
                  <a:pt x="3" y="0"/>
                </a:cubicBezTo>
                <a:cubicBezTo>
                  <a:pt x="11" y="0"/>
                  <a:pt x="11" y="0"/>
                  <a:pt x="11" y="0"/>
                </a:cubicBezTo>
                <a:cubicBezTo>
                  <a:pt x="13" y="0"/>
                  <a:pt x="13" y="0"/>
                  <a:pt x="13" y="0"/>
                </a:cubicBezTo>
                <a:cubicBezTo>
                  <a:pt x="120" y="0"/>
                  <a:pt x="120" y="0"/>
                  <a:pt x="120" y="0"/>
                </a:cubicBezTo>
                <a:cubicBezTo>
                  <a:pt x="123" y="0"/>
                  <a:pt x="123" y="0"/>
                  <a:pt x="123" y="0"/>
                </a:cubicBezTo>
                <a:cubicBezTo>
                  <a:pt x="131" y="0"/>
                  <a:pt x="131" y="0"/>
                  <a:pt x="131" y="0"/>
                </a:cubicBezTo>
                <a:cubicBezTo>
                  <a:pt x="132" y="0"/>
                  <a:pt x="133" y="1"/>
                  <a:pt x="133" y="3"/>
                </a:cubicBezTo>
                <a:cubicBezTo>
                  <a:pt x="133" y="4"/>
                  <a:pt x="132" y="5"/>
                  <a:pt x="131" y="5"/>
                </a:cubicBezTo>
                <a:cubicBezTo>
                  <a:pt x="123" y="5"/>
                  <a:pt x="123" y="5"/>
                  <a:pt x="123" y="5"/>
                </a:cubicBezTo>
                <a:cubicBezTo>
                  <a:pt x="123" y="16"/>
                  <a:pt x="123" y="16"/>
                  <a:pt x="123" y="16"/>
                </a:cubicBezTo>
                <a:cubicBezTo>
                  <a:pt x="109" y="16"/>
                  <a:pt x="109" y="16"/>
                  <a:pt x="109" y="16"/>
                </a:cubicBezTo>
                <a:cubicBezTo>
                  <a:pt x="109" y="43"/>
                  <a:pt x="109" y="43"/>
                  <a:pt x="109" y="43"/>
                </a:cubicBezTo>
                <a:cubicBezTo>
                  <a:pt x="109" y="50"/>
                  <a:pt x="106" y="57"/>
                  <a:pt x="100" y="61"/>
                </a:cubicBezTo>
                <a:cubicBezTo>
                  <a:pt x="71" y="80"/>
                  <a:pt x="71" y="80"/>
                  <a:pt x="71" y="80"/>
                </a:cubicBezTo>
                <a:cubicBezTo>
                  <a:pt x="100" y="99"/>
                  <a:pt x="100" y="99"/>
                  <a:pt x="100" y="99"/>
                </a:cubicBezTo>
                <a:cubicBezTo>
                  <a:pt x="106" y="103"/>
                  <a:pt x="109" y="110"/>
                  <a:pt x="109" y="117"/>
                </a:cubicBezTo>
                <a:cubicBezTo>
                  <a:pt x="109" y="144"/>
                  <a:pt x="109" y="144"/>
                  <a:pt x="109" y="144"/>
                </a:cubicBezTo>
                <a:cubicBezTo>
                  <a:pt x="123" y="144"/>
                  <a:pt x="123" y="144"/>
                  <a:pt x="123" y="144"/>
                </a:cubicBezTo>
                <a:cubicBezTo>
                  <a:pt x="123" y="155"/>
                  <a:pt x="123" y="155"/>
                  <a:pt x="123" y="155"/>
                </a:cubicBezTo>
                <a:cubicBezTo>
                  <a:pt x="131" y="155"/>
                  <a:pt x="131" y="155"/>
                  <a:pt x="131" y="155"/>
                </a:cubicBezTo>
                <a:cubicBezTo>
                  <a:pt x="132" y="155"/>
                  <a:pt x="133" y="156"/>
                  <a:pt x="133" y="157"/>
                </a:cubicBezTo>
                <a:close/>
                <a:moveTo>
                  <a:pt x="24" y="11"/>
                </a:moveTo>
                <a:cubicBezTo>
                  <a:pt x="109" y="11"/>
                  <a:pt x="109" y="11"/>
                  <a:pt x="109" y="11"/>
                </a:cubicBezTo>
                <a:cubicBezTo>
                  <a:pt x="117" y="11"/>
                  <a:pt x="117" y="11"/>
                  <a:pt x="117" y="11"/>
                </a:cubicBezTo>
                <a:cubicBezTo>
                  <a:pt x="117" y="5"/>
                  <a:pt x="117" y="5"/>
                  <a:pt x="117" y="5"/>
                </a:cubicBezTo>
                <a:cubicBezTo>
                  <a:pt x="16" y="5"/>
                  <a:pt x="16" y="5"/>
                  <a:pt x="16" y="5"/>
                </a:cubicBezTo>
                <a:cubicBezTo>
                  <a:pt x="16" y="11"/>
                  <a:pt x="16" y="11"/>
                  <a:pt x="16" y="11"/>
                </a:cubicBezTo>
                <a:lnTo>
                  <a:pt x="24" y="11"/>
                </a:lnTo>
                <a:close/>
                <a:moveTo>
                  <a:pt x="67" y="77"/>
                </a:moveTo>
                <a:cubicBezTo>
                  <a:pt x="97" y="57"/>
                  <a:pt x="97" y="57"/>
                  <a:pt x="97" y="57"/>
                </a:cubicBezTo>
                <a:cubicBezTo>
                  <a:pt x="101" y="54"/>
                  <a:pt x="104" y="49"/>
                  <a:pt x="104" y="43"/>
                </a:cubicBezTo>
                <a:cubicBezTo>
                  <a:pt x="104" y="16"/>
                  <a:pt x="104" y="16"/>
                  <a:pt x="104" y="16"/>
                </a:cubicBezTo>
                <a:cubicBezTo>
                  <a:pt x="29" y="16"/>
                  <a:pt x="29" y="16"/>
                  <a:pt x="29" y="16"/>
                </a:cubicBezTo>
                <a:cubicBezTo>
                  <a:pt x="29" y="43"/>
                  <a:pt x="29" y="43"/>
                  <a:pt x="29" y="43"/>
                </a:cubicBezTo>
                <a:cubicBezTo>
                  <a:pt x="29" y="49"/>
                  <a:pt x="32" y="54"/>
                  <a:pt x="37" y="57"/>
                </a:cubicBezTo>
                <a:lnTo>
                  <a:pt x="67" y="77"/>
                </a:lnTo>
                <a:close/>
                <a:moveTo>
                  <a:pt x="29" y="144"/>
                </a:moveTo>
                <a:cubicBezTo>
                  <a:pt x="104" y="144"/>
                  <a:pt x="104" y="144"/>
                  <a:pt x="104" y="144"/>
                </a:cubicBezTo>
                <a:cubicBezTo>
                  <a:pt x="104" y="117"/>
                  <a:pt x="104" y="117"/>
                  <a:pt x="104" y="117"/>
                </a:cubicBezTo>
                <a:cubicBezTo>
                  <a:pt x="104" y="111"/>
                  <a:pt x="101" y="106"/>
                  <a:pt x="97" y="103"/>
                </a:cubicBezTo>
                <a:cubicBezTo>
                  <a:pt x="67" y="83"/>
                  <a:pt x="67" y="83"/>
                  <a:pt x="67" y="83"/>
                </a:cubicBezTo>
                <a:cubicBezTo>
                  <a:pt x="37" y="103"/>
                  <a:pt x="37" y="103"/>
                  <a:pt x="37" y="103"/>
                </a:cubicBezTo>
                <a:cubicBezTo>
                  <a:pt x="32" y="106"/>
                  <a:pt x="29" y="111"/>
                  <a:pt x="29" y="117"/>
                </a:cubicBezTo>
                <a:lnTo>
                  <a:pt x="29" y="144"/>
                </a:lnTo>
                <a:close/>
                <a:moveTo>
                  <a:pt x="16" y="155"/>
                </a:moveTo>
                <a:cubicBezTo>
                  <a:pt x="117" y="155"/>
                  <a:pt x="117" y="155"/>
                  <a:pt x="117" y="155"/>
                </a:cubicBezTo>
                <a:cubicBezTo>
                  <a:pt x="117" y="149"/>
                  <a:pt x="117" y="149"/>
                  <a:pt x="117" y="149"/>
                </a:cubicBezTo>
                <a:cubicBezTo>
                  <a:pt x="109" y="149"/>
                  <a:pt x="109" y="149"/>
                  <a:pt x="109" y="149"/>
                </a:cubicBezTo>
                <a:cubicBezTo>
                  <a:pt x="24" y="149"/>
                  <a:pt x="24" y="149"/>
                  <a:pt x="24" y="149"/>
                </a:cubicBezTo>
                <a:cubicBezTo>
                  <a:pt x="16" y="149"/>
                  <a:pt x="16" y="149"/>
                  <a:pt x="16" y="149"/>
                </a:cubicBezTo>
                <a:lnTo>
                  <a:pt x="16"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30">
            <a:extLst>
              <a:ext uri="{FF2B5EF4-FFF2-40B4-BE49-F238E27FC236}">
                <a16:creationId xmlns:a16="http://schemas.microsoft.com/office/drawing/2014/main" id="{FC6256D2-72EC-4C93-A3B6-C4E7D7DB5AAF}"/>
              </a:ext>
            </a:extLst>
          </p:cNvPr>
          <p:cNvSpPr>
            <a:spLocks noEditPoints="1"/>
          </p:cNvSpPr>
          <p:nvPr/>
        </p:nvSpPr>
        <p:spPr bwMode="auto">
          <a:xfrm>
            <a:off x="5049083" y="2299701"/>
            <a:ext cx="451323" cy="453946"/>
          </a:xfrm>
          <a:custGeom>
            <a:avLst/>
            <a:gdLst>
              <a:gd name="T0" fmla="*/ 122 w 160"/>
              <a:gd name="T1" fmla="*/ 78 h 160"/>
              <a:gd name="T2" fmla="*/ 63 w 160"/>
              <a:gd name="T3" fmla="*/ 38 h 160"/>
              <a:gd name="T4" fmla="*/ 60 w 160"/>
              <a:gd name="T5" fmla="*/ 38 h 160"/>
              <a:gd name="T6" fmla="*/ 59 w 160"/>
              <a:gd name="T7" fmla="*/ 40 h 160"/>
              <a:gd name="T8" fmla="*/ 59 w 160"/>
              <a:gd name="T9" fmla="*/ 120 h 160"/>
              <a:gd name="T10" fmla="*/ 60 w 160"/>
              <a:gd name="T11" fmla="*/ 122 h 160"/>
              <a:gd name="T12" fmla="*/ 61 w 160"/>
              <a:gd name="T13" fmla="*/ 123 h 160"/>
              <a:gd name="T14" fmla="*/ 63 w 160"/>
              <a:gd name="T15" fmla="*/ 122 h 160"/>
              <a:gd name="T16" fmla="*/ 122 w 160"/>
              <a:gd name="T17" fmla="*/ 82 h 160"/>
              <a:gd name="T18" fmla="*/ 123 w 160"/>
              <a:gd name="T19" fmla="*/ 80 h 160"/>
              <a:gd name="T20" fmla="*/ 122 w 160"/>
              <a:gd name="T21" fmla="*/ 78 h 160"/>
              <a:gd name="T22" fmla="*/ 64 w 160"/>
              <a:gd name="T23" fmla="*/ 115 h 160"/>
              <a:gd name="T24" fmla="*/ 64 w 160"/>
              <a:gd name="T25" fmla="*/ 45 h 160"/>
              <a:gd name="T26" fmla="*/ 115 w 160"/>
              <a:gd name="T27" fmla="*/ 80 h 160"/>
              <a:gd name="T28" fmla="*/ 64 w 160"/>
              <a:gd name="T29" fmla="*/ 115 h 160"/>
              <a:gd name="T30" fmla="*/ 80 w 160"/>
              <a:gd name="T31" fmla="*/ 0 h 160"/>
              <a:gd name="T32" fmla="*/ 0 w 160"/>
              <a:gd name="T33" fmla="*/ 80 h 160"/>
              <a:gd name="T34" fmla="*/ 80 w 160"/>
              <a:gd name="T35" fmla="*/ 160 h 160"/>
              <a:gd name="T36" fmla="*/ 160 w 160"/>
              <a:gd name="T37" fmla="*/ 80 h 160"/>
              <a:gd name="T38" fmla="*/ 80 w 160"/>
              <a:gd name="T39" fmla="*/ 0 h 160"/>
              <a:gd name="T40" fmla="*/ 80 w 160"/>
              <a:gd name="T41" fmla="*/ 155 h 160"/>
              <a:gd name="T42" fmla="*/ 5 w 160"/>
              <a:gd name="T43" fmla="*/ 80 h 160"/>
              <a:gd name="T44" fmla="*/ 80 w 160"/>
              <a:gd name="T45" fmla="*/ 5 h 160"/>
              <a:gd name="T46" fmla="*/ 155 w 160"/>
              <a:gd name="T47" fmla="*/ 80 h 160"/>
              <a:gd name="T48" fmla="*/ 80 w 160"/>
              <a:gd name="T4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22" y="78"/>
                </a:moveTo>
                <a:cubicBezTo>
                  <a:pt x="63" y="38"/>
                  <a:pt x="63" y="38"/>
                  <a:pt x="63" y="38"/>
                </a:cubicBezTo>
                <a:cubicBezTo>
                  <a:pt x="62" y="37"/>
                  <a:pt x="61" y="37"/>
                  <a:pt x="60" y="38"/>
                </a:cubicBezTo>
                <a:cubicBezTo>
                  <a:pt x="59" y="38"/>
                  <a:pt x="59" y="39"/>
                  <a:pt x="59" y="40"/>
                </a:cubicBezTo>
                <a:cubicBezTo>
                  <a:pt x="59" y="120"/>
                  <a:pt x="59" y="120"/>
                  <a:pt x="59" y="120"/>
                </a:cubicBezTo>
                <a:cubicBezTo>
                  <a:pt x="59" y="121"/>
                  <a:pt x="59" y="122"/>
                  <a:pt x="60" y="122"/>
                </a:cubicBezTo>
                <a:cubicBezTo>
                  <a:pt x="60" y="123"/>
                  <a:pt x="61" y="123"/>
                  <a:pt x="61" y="123"/>
                </a:cubicBezTo>
                <a:cubicBezTo>
                  <a:pt x="62" y="123"/>
                  <a:pt x="62" y="123"/>
                  <a:pt x="63" y="122"/>
                </a:cubicBezTo>
                <a:cubicBezTo>
                  <a:pt x="122" y="82"/>
                  <a:pt x="122" y="82"/>
                  <a:pt x="122" y="82"/>
                </a:cubicBezTo>
                <a:cubicBezTo>
                  <a:pt x="122" y="82"/>
                  <a:pt x="123" y="81"/>
                  <a:pt x="123" y="80"/>
                </a:cubicBezTo>
                <a:cubicBezTo>
                  <a:pt x="123" y="79"/>
                  <a:pt x="122" y="78"/>
                  <a:pt x="122" y="78"/>
                </a:cubicBezTo>
                <a:close/>
                <a:moveTo>
                  <a:pt x="64" y="115"/>
                </a:moveTo>
                <a:cubicBezTo>
                  <a:pt x="64" y="45"/>
                  <a:pt x="64" y="45"/>
                  <a:pt x="64" y="45"/>
                </a:cubicBezTo>
                <a:cubicBezTo>
                  <a:pt x="115" y="80"/>
                  <a:pt x="115" y="80"/>
                  <a:pt x="115" y="80"/>
                </a:cubicBezTo>
                <a:lnTo>
                  <a:pt x="64" y="115"/>
                </a:lnTo>
                <a:close/>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55"/>
                </a:moveTo>
                <a:cubicBezTo>
                  <a:pt x="39" y="155"/>
                  <a:pt x="5" y="121"/>
                  <a:pt x="5" y="80"/>
                </a:cubicBezTo>
                <a:cubicBezTo>
                  <a:pt x="5" y="39"/>
                  <a:pt x="39" y="5"/>
                  <a:pt x="80" y="5"/>
                </a:cubicBezTo>
                <a:cubicBezTo>
                  <a:pt x="121" y="5"/>
                  <a:pt x="155" y="39"/>
                  <a:pt x="155" y="80"/>
                </a:cubicBezTo>
                <a:cubicBezTo>
                  <a:pt x="155" y="121"/>
                  <a:pt x="121" y="155"/>
                  <a:pt x="80" y="1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96">
            <a:extLst>
              <a:ext uri="{FF2B5EF4-FFF2-40B4-BE49-F238E27FC236}">
                <a16:creationId xmlns:a16="http://schemas.microsoft.com/office/drawing/2014/main" id="{D0B8B797-0488-4528-AF42-B8CBCDFB0D25}"/>
              </a:ext>
            </a:extLst>
          </p:cNvPr>
          <p:cNvSpPr>
            <a:spLocks noEditPoints="1"/>
          </p:cNvSpPr>
          <p:nvPr/>
        </p:nvSpPr>
        <p:spPr bwMode="auto">
          <a:xfrm>
            <a:off x="5061356" y="4429357"/>
            <a:ext cx="451323" cy="443450"/>
          </a:xfrm>
          <a:custGeom>
            <a:avLst/>
            <a:gdLst>
              <a:gd name="T0" fmla="*/ 159 w 160"/>
              <a:gd name="T1" fmla="*/ 1 h 156"/>
              <a:gd name="T2" fmla="*/ 156 w 160"/>
              <a:gd name="T3" fmla="*/ 0 h 156"/>
              <a:gd name="T4" fmla="*/ 2 w 160"/>
              <a:gd name="T5" fmla="*/ 71 h 156"/>
              <a:gd name="T6" fmla="*/ 0 w 160"/>
              <a:gd name="T7" fmla="*/ 74 h 156"/>
              <a:gd name="T8" fmla="*/ 3 w 160"/>
              <a:gd name="T9" fmla="*/ 77 h 156"/>
              <a:gd name="T10" fmla="*/ 72 w 160"/>
              <a:gd name="T11" fmla="*/ 88 h 156"/>
              <a:gd name="T12" fmla="*/ 79 w 160"/>
              <a:gd name="T13" fmla="*/ 153 h 156"/>
              <a:gd name="T14" fmla="*/ 82 w 160"/>
              <a:gd name="T15" fmla="*/ 156 h 156"/>
              <a:gd name="T16" fmla="*/ 83 w 160"/>
              <a:gd name="T17" fmla="*/ 156 h 156"/>
              <a:gd name="T18" fmla="*/ 85 w 160"/>
              <a:gd name="T19" fmla="*/ 154 h 156"/>
              <a:gd name="T20" fmla="*/ 160 w 160"/>
              <a:gd name="T21" fmla="*/ 4 h 156"/>
              <a:gd name="T22" fmla="*/ 159 w 160"/>
              <a:gd name="T23" fmla="*/ 1 h 156"/>
              <a:gd name="T24" fmla="*/ 84 w 160"/>
              <a:gd name="T25" fmla="*/ 142 h 156"/>
              <a:gd name="T26" fmla="*/ 77 w 160"/>
              <a:gd name="T27" fmla="*/ 85 h 156"/>
              <a:gd name="T28" fmla="*/ 75 w 160"/>
              <a:gd name="T29" fmla="*/ 83 h 156"/>
              <a:gd name="T30" fmla="*/ 14 w 160"/>
              <a:gd name="T31" fmla="*/ 72 h 156"/>
              <a:gd name="T32" fmla="*/ 150 w 160"/>
              <a:gd name="T33" fmla="*/ 10 h 156"/>
              <a:gd name="T34" fmla="*/ 84 w 160"/>
              <a:gd name="T3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56">
                <a:moveTo>
                  <a:pt x="159" y="1"/>
                </a:moveTo>
                <a:cubicBezTo>
                  <a:pt x="158" y="0"/>
                  <a:pt x="157" y="0"/>
                  <a:pt x="156" y="0"/>
                </a:cubicBezTo>
                <a:cubicBezTo>
                  <a:pt x="2" y="71"/>
                  <a:pt x="2" y="71"/>
                  <a:pt x="2" y="71"/>
                </a:cubicBezTo>
                <a:cubicBezTo>
                  <a:pt x="1" y="71"/>
                  <a:pt x="0" y="73"/>
                  <a:pt x="0" y="74"/>
                </a:cubicBezTo>
                <a:cubicBezTo>
                  <a:pt x="0" y="75"/>
                  <a:pt x="1" y="77"/>
                  <a:pt x="3" y="77"/>
                </a:cubicBezTo>
                <a:cubicBezTo>
                  <a:pt x="72" y="88"/>
                  <a:pt x="72" y="88"/>
                  <a:pt x="72" y="88"/>
                </a:cubicBezTo>
                <a:cubicBezTo>
                  <a:pt x="79" y="153"/>
                  <a:pt x="79" y="153"/>
                  <a:pt x="79" y="153"/>
                </a:cubicBezTo>
                <a:cubicBezTo>
                  <a:pt x="80" y="155"/>
                  <a:pt x="81" y="156"/>
                  <a:pt x="82" y="156"/>
                </a:cubicBezTo>
                <a:cubicBezTo>
                  <a:pt x="82" y="156"/>
                  <a:pt x="82" y="156"/>
                  <a:pt x="83" y="156"/>
                </a:cubicBezTo>
                <a:cubicBezTo>
                  <a:pt x="84" y="156"/>
                  <a:pt x="85" y="156"/>
                  <a:pt x="85" y="154"/>
                </a:cubicBezTo>
                <a:cubicBezTo>
                  <a:pt x="160" y="4"/>
                  <a:pt x="160" y="4"/>
                  <a:pt x="160" y="4"/>
                </a:cubicBezTo>
                <a:cubicBezTo>
                  <a:pt x="160" y="3"/>
                  <a:pt x="160" y="2"/>
                  <a:pt x="159" y="1"/>
                </a:cubicBezTo>
                <a:close/>
                <a:moveTo>
                  <a:pt x="84" y="142"/>
                </a:moveTo>
                <a:cubicBezTo>
                  <a:pt x="77" y="85"/>
                  <a:pt x="77" y="85"/>
                  <a:pt x="77" y="85"/>
                </a:cubicBezTo>
                <a:cubicBezTo>
                  <a:pt x="77" y="84"/>
                  <a:pt x="76" y="83"/>
                  <a:pt x="75" y="83"/>
                </a:cubicBezTo>
                <a:cubicBezTo>
                  <a:pt x="14" y="72"/>
                  <a:pt x="14" y="72"/>
                  <a:pt x="14" y="72"/>
                </a:cubicBezTo>
                <a:cubicBezTo>
                  <a:pt x="150" y="10"/>
                  <a:pt x="150" y="10"/>
                  <a:pt x="150" y="10"/>
                </a:cubicBezTo>
                <a:lnTo>
                  <a:pt x="84"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323">
            <a:extLst>
              <a:ext uri="{FF2B5EF4-FFF2-40B4-BE49-F238E27FC236}">
                <a16:creationId xmlns:a16="http://schemas.microsoft.com/office/drawing/2014/main" id="{8264C459-68CE-433B-AE33-F19BA43185D5}"/>
              </a:ext>
            </a:extLst>
          </p:cNvPr>
          <p:cNvSpPr>
            <a:spLocks noEditPoints="1"/>
          </p:cNvSpPr>
          <p:nvPr/>
        </p:nvSpPr>
        <p:spPr bwMode="auto">
          <a:xfrm>
            <a:off x="5061355" y="3384145"/>
            <a:ext cx="451323" cy="360795"/>
          </a:xfrm>
          <a:custGeom>
            <a:avLst/>
            <a:gdLst>
              <a:gd name="T0" fmla="*/ 157 w 160"/>
              <a:gd name="T1" fmla="*/ 0 h 127"/>
              <a:gd name="T2" fmla="*/ 3 w 160"/>
              <a:gd name="T3" fmla="*/ 0 h 127"/>
              <a:gd name="T4" fmla="*/ 0 w 160"/>
              <a:gd name="T5" fmla="*/ 3 h 127"/>
              <a:gd name="T6" fmla="*/ 0 w 160"/>
              <a:gd name="T7" fmla="*/ 124 h 127"/>
              <a:gd name="T8" fmla="*/ 3 w 160"/>
              <a:gd name="T9" fmla="*/ 127 h 127"/>
              <a:gd name="T10" fmla="*/ 157 w 160"/>
              <a:gd name="T11" fmla="*/ 127 h 127"/>
              <a:gd name="T12" fmla="*/ 160 w 160"/>
              <a:gd name="T13" fmla="*/ 124 h 127"/>
              <a:gd name="T14" fmla="*/ 160 w 160"/>
              <a:gd name="T15" fmla="*/ 3 h 127"/>
              <a:gd name="T16" fmla="*/ 157 w 160"/>
              <a:gd name="T17" fmla="*/ 0 h 127"/>
              <a:gd name="T18" fmla="*/ 154 w 160"/>
              <a:gd name="T19" fmla="*/ 121 h 127"/>
              <a:gd name="T20" fmla="*/ 6 w 160"/>
              <a:gd name="T21" fmla="*/ 121 h 127"/>
              <a:gd name="T22" fmla="*/ 6 w 160"/>
              <a:gd name="T23" fmla="*/ 6 h 127"/>
              <a:gd name="T24" fmla="*/ 154 w 160"/>
              <a:gd name="T25" fmla="*/ 6 h 127"/>
              <a:gd name="T26" fmla="*/ 154 w 160"/>
              <a:gd name="T27" fmla="*/ 121 h 127"/>
              <a:gd name="T28" fmla="*/ 44 w 160"/>
              <a:gd name="T29" fmla="*/ 61 h 127"/>
              <a:gd name="T30" fmla="*/ 60 w 160"/>
              <a:gd name="T31" fmla="*/ 46 h 127"/>
              <a:gd name="T32" fmla="*/ 44 w 160"/>
              <a:gd name="T33" fmla="*/ 30 h 127"/>
              <a:gd name="T34" fmla="*/ 29 w 160"/>
              <a:gd name="T35" fmla="*/ 46 h 127"/>
              <a:gd name="T36" fmla="*/ 44 w 160"/>
              <a:gd name="T37" fmla="*/ 61 h 127"/>
              <a:gd name="T38" fmla="*/ 44 w 160"/>
              <a:gd name="T39" fmla="*/ 36 h 127"/>
              <a:gd name="T40" fmla="*/ 54 w 160"/>
              <a:gd name="T41" fmla="*/ 46 h 127"/>
              <a:gd name="T42" fmla="*/ 44 w 160"/>
              <a:gd name="T43" fmla="*/ 56 h 127"/>
              <a:gd name="T44" fmla="*/ 34 w 160"/>
              <a:gd name="T45" fmla="*/ 46 h 127"/>
              <a:gd name="T46" fmla="*/ 44 w 160"/>
              <a:gd name="T47" fmla="*/ 36 h 127"/>
              <a:gd name="T48" fmla="*/ 17 w 160"/>
              <a:gd name="T49" fmla="*/ 109 h 127"/>
              <a:gd name="T50" fmla="*/ 17 w 160"/>
              <a:gd name="T51" fmla="*/ 106 h 127"/>
              <a:gd name="T52" fmla="*/ 64 w 160"/>
              <a:gd name="T53" fmla="*/ 64 h 127"/>
              <a:gd name="T54" fmla="*/ 68 w 160"/>
              <a:gd name="T55" fmla="*/ 64 h 127"/>
              <a:gd name="T56" fmla="*/ 81 w 160"/>
              <a:gd name="T57" fmla="*/ 77 h 127"/>
              <a:gd name="T58" fmla="*/ 108 w 160"/>
              <a:gd name="T59" fmla="*/ 48 h 127"/>
              <a:gd name="T60" fmla="*/ 110 w 160"/>
              <a:gd name="T61" fmla="*/ 47 h 127"/>
              <a:gd name="T62" fmla="*/ 112 w 160"/>
              <a:gd name="T63" fmla="*/ 48 h 127"/>
              <a:gd name="T64" fmla="*/ 145 w 160"/>
              <a:gd name="T65" fmla="*/ 78 h 127"/>
              <a:gd name="T66" fmla="*/ 145 w 160"/>
              <a:gd name="T67" fmla="*/ 82 h 127"/>
              <a:gd name="T68" fmla="*/ 142 w 160"/>
              <a:gd name="T69" fmla="*/ 82 h 127"/>
              <a:gd name="T70" fmla="*/ 111 w 160"/>
              <a:gd name="T71" fmla="*/ 54 h 127"/>
              <a:gd name="T72" fmla="*/ 85 w 160"/>
              <a:gd name="T73" fmla="*/ 81 h 127"/>
              <a:gd name="T74" fmla="*/ 98 w 160"/>
              <a:gd name="T75" fmla="*/ 95 h 127"/>
              <a:gd name="T76" fmla="*/ 98 w 160"/>
              <a:gd name="T77" fmla="*/ 98 h 127"/>
              <a:gd name="T78" fmla="*/ 95 w 160"/>
              <a:gd name="T79" fmla="*/ 98 h 127"/>
              <a:gd name="T80" fmla="*/ 66 w 160"/>
              <a:gd name="T81" fmla="*/ 70 h 127"/>
              <a:gd name="T82" fmla="*/ 21 w 160"/>
              <a:gd name="T83" fmla="*/ 110 h 127"/>
              <a:gd name="T84" fmla="*/ 19 w 160"/>
              <a:gd name="T85" fmla="*/ 110 h 127"/>
              <a:gd name="T86" fmla="*/ 17 w 160"/>
              <a:gd name="T8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27">
                <a:moveTo>
                  <a:pt x="157" y="0"/>
                </a:moveTo>
                <a:cubicBezTo>
                  <a:pt x="3" y="0"/>
                  <a:pt x="3" y="0"/>
                  <a:pt x="3" y="0"/>
                </a:cubicBezTo>
                <a:cubicBezTo>
                  <a:pt x="1" y="0"/>
                  <a:pt x="0" y="1"/>
                  <a:pt x="0" y="3"/>
                </a:cubicBezTo>
                <a:cubicBezTo>
                  <a:pt x="0" y="124"/>
                  <a:pt x="0" y="124"/>
                  <a:pt x="0" y="124"/>
                </a:cubicBezTo>
                <a:cubicBezTo>
                  <a:pt x="0" y="126"/>
                  <a:pt x="1" y="127"/>
                  <a:pt x="3" y="127"/>
                </a:cubicBezTo>
                <a:cubicBezTo>
                  <a:pt x="157" y="127"/>
                  <a:pt x="157" y="127"/>
                  <a:pt x="157" y="127"/>
                </a:cubicBezTo>
                <a:cubicBezTo>
                  <a:pt x="159" y="127"/>
                  <a:pt x="160" y="126"/>
                  <a:pt x="160" y="124"/>
                </a:cubicBezTo>
                <a:cubicBezTo>
                  <a:pt x="160" y="3"/>
                  <a:pt x="160" y="3"/>
                  <a:pt x="160" y="3"/>
                </a:cubicBezTo>
                <a:cubicBezTo>
                  <a:pt x="160" y="1"/>
                  <a:pt x="159" y="0"/>
                  <a:pt x="157" y="0"/>
                </a:cubicBezTo>
                <a:close/>
                <a:moveTo>
                  <a:pt x="154" y="121"/>
                </a:moveTo>
                <a:cubicBezTo>
                  <a:pt x="6" y="121"/>
                  <a:pt x="6" y="121"/>
                  <a:pt x="6" y="121"/>
                </a:cubicBezTo>
                <a:cubicBezTo>
                  <a:pt x="6" y="6"/>
                  <a:pt x="6" y="6"/>
                  <a:pt x="6" y="6"/>
                </a:cubicBezTo>
                <a:cubicBezTo>
                  <a:pt x="154" y="6"/>
                  <a:pt x="154" y="6"/>
                  <a:pt x="154" y="6"/>
                </a:cubicBezTo>
                <a:lnTo>
                  <a:pt x="154" y="121"/>
                </a:lnTo>
                <a:close/>
                <a:moveTo>
                  <a:pt x="44" y="61"/>
                </a:moveTo>
                <a:cubicBezTo>
                  <a:pt x="53" y="61"/>
                  <a:pt x="60" y="54"/>
                  <a:pt x="60" y="46"/>
                </a:cubicBezTo>
                <a:cubicBezTo>
                  <a:pt x="60" y="37"/>
                  <a:pt x="53" y="30"/>
                  <a:pt x="44" y="30"/>
                </a:cubicBezTo>
                <a:cubicBezTo>
                  <a:pt x="36" y="30"/>
                  <a:pt x="29" y="37"/>
                  <a:pt x="29" y="46"/>
                </a:cubicBezTo>
                <a:cubicBezTo>
                  <a:pt x="29" y="54"/>
                  <a:pt x="36" y="61"/>
                  <a:pt x="44" y="61"/>
                </a:cubicBezTo>
                <a:close/>
                <a:moveTo>
                  <a:pt x="44" y="36"/>
                </a:moveTo>
                <a:cubicBezTo>
                  <a:pt x="50" y="36"/>
                  <a:pt x="54" y="40"/>
                  <a:pt x="54" y="46"/>
                </a:cubicBezTo>
                <a:cubicBezTo>
                  <a:pt x="54" y="51"/>
                  <a:pt x="50" y="56"/>
                  <a:pt x="44" y="56"/>
                </a:cubicBezTo>
                <a:cubicBezTo>
                  <a:pt x="39" y="56"/>
                  <a:pt x="34" y="51"/>
                  <a:pt x="34" y="46"/>
                </a:cubicBezTo>
                <a:cubicBezTo>
                  <a:pt x="34" y="40"/>
                  <a:pt x="39" y="36"/>
                  <a:pt x="44" y="36"/>
                </a:cubicBezTo>
                <a:close/>
                <a:moveTo>
                  <a:pt x="17" y="109"/>
                </a:moveTo>
                <a:cubicBezTo>
                  <a:pt x="16" y="108"/>
                  <a:pt x="16" y="107"/>
                  <a:pt x="17" y="106"/>
                </a:cubicBezTo>
                <a:cubicBezTo>
                  <a:pt x="64" y="64"/>
                  <a:pt x="64" y="64"/>
                  <a:pt x="64" y="64"/>
                </a:cubicBezTo>
                <a:cubicBezTo>
                  <a:pt x="66" y="63"/>
                  <a:pt x="67" y="63"/>
                  <a:pt x="68" y="64"/>
                </a:cubicBezTo>
                <a:cubicBezTo>
                  <a:pt x="81" y="77"/>
                  <a:pt x="81" y="77"/>
                  <a:pt x="81" y="77"/>
                </a:cubicBezTo>
                <a:cubicBezTo>
                  <a:pt x="108" y="48"/>
                  <a:pt x="108" y="48"/>
                  <a:pt x="108" y="48"/>
                </a:cubicBezTo>
                <a:cubicBezTo>
                  <a:pt x="109" y="47"/>
                  <a:pt x="109" y="47"/>
                  <a:pt x="110" y="47"/>
                </a:cubicBezTo>
                <a:cubicBezTo>
                  <a:pt x="111" y="47"/>
                  <a:pt x="112" y="47"/>
                  <a:pt x="112" y="48"/>
                </a:cubicBezTo>
                <a:cubicBezTo>
                  <a:pt x="145" y="78"/>
                  <a:pt x="145" y="78"/>
                  <a:pt x="145" y="78"/>
                </a:cubicBezTo>
                <a:cubicBezTo>
                  <a:pt x="146" y="79"/>
                  <a:pt x="147" y="81"/>
                  <a:pt x="145" y="82"/>
                </a:cubicBezTo>
                <a:cubicBezTo>
                  <a:pt x="144" y="83"/>
                  <a:pt x="143" y="83"/>
                  <a:pt x="142" y="82"/>
                </a:cubicBezTo>
                <a:cubicBezTo>
                  <a:pt x="111" y="54"/>
                  <a:pt x="111" y="54"/>
                  <a:pt x="111" y="54"/>
                </a:cubicBezTo>
                <a:cubicBezTo>
                  <a:pt x="85" y="81"/>
                  <a:pt x="85" y="81"/>
                  <a:pt x="85" y="81"/>
                </a:cubicBezTo>
                <a:cubicBezTo>
                  <a:pt x="98" y="95"/>
                  <a:pt x="98" y="95"/>
                  <a:pt x="98" y="95"/>
                </a:cubicBezTo>
                <a:cubicBezTo>
                  <a:pt x="100" y="96"/>
                  <a:pt x="100" y="97"/>
                  <a:pt x="98" y="98"/>
                </a:cubicBezTo>
                <a:cubicBezTo>
                  <a:pt x="97" y="100"/>
                  <a:pt x="96" y="100"/>
                  <a:pt x="95" y="98"/>
                </a:cubicBezTo>
                <a:cubicBezTo>
                  <a:pt x="66" y="70"/>
                  <a:pt x="66" y="70"/>
                  <a:pt x="66" y="70"/>
                </a:cubicBezTo>
                <a:cubicBezTo>
                  <a:pt x="21" y="110"/>
                  <a:pt x="21" y="110"/>
                  <a:pt x="21" y="110"/>
                </a:cubicBezTo>
                <a:cubicBezTo>
                  <a:pt x="21" y="110"/>
                  <a:pt x="20" y="110"/>
                  <a:pt x="19" y="110"/>
                </a:cubicBezTo>
                <a:cubicBezTo>
                  <a:pt x="19" y="110"/>
                  <a:pt x="18" y="110"/>
                  <a:pt x="17" y="1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57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p:cNvSpPr>
            <a:spLocks noChangeAspect="1" noChangeArrowheads="1" noTextEdit="1"/>
          </p:cNvSpPr>
          <p:nvPr/>
        </p:nvSpPr>
        <p:spPr bwMode="auto">
          <a:xfrm>
            <a:off x="5325778" y="664452"/>
            <a:ext cx="5629681" cy="549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Roboto Light" charset="0"/>
            </a:endParaRPr>
          </a:p>
        </p:txBody>
      </p:sp>
      <p:sp>
        <p:nvSpPr>
          <p:cNvPr id="5" name="Freeform 54"/>
          <p:cNvSpPr>
            <a:spLocks/>
          </p:cNvSpPr>
          <p:nvPr/>
        </p:nvSpPr>
        <p:spPr bwMode="auto">
          <a:xfrm>
            <a:off x="6274934" y="664452"/>
            <a:ext cx="3725436" cy="1925006"/>
          </a:xfrm>
          <a:custGeom>
            <a:avLst/>
            <a:gdLst>
              <a:gd name="T0" fmla="*/ 702 w 1403"/>
              <a:gd name="T1" fmla="*/ 725 h 725"/>
              <a:gd name="T2" fmla="*/ 1061 w 1403"/>
              <a:gd name="T3" fmla="*/ 631 h 725"/>
              <a:gd name="T4" fmla="*/ 1403 w 1403"/>
              <a:gd name="T5" fmla="*/ 715 h 725"/>
              <a:gd name="T6" fmla="*/ 1403 w 1403"/>
              <a:gd name="T7" fmla="*/ 702 h 725"/>
              <a:gd name="T8" fmla="*/ 702 w 1403"/>
              <a:gd name="T9" fmla="*/ 0 h 725"/>
              <a:gd name="T10" fmla="*/ 0 w 1403"/>
              <a:gd name="T11" fmla="*/ 702 h 725"/>
              <a:gd name="T12" fmla="*/ 0 w 1403"/>
              <a:gd name="T13" fmla="*/ 715 h 725"/>
              <a:gd name="T14" fmla="*/ 342 w 1403"/>
              <a:gd name="T15" fmla="*/ 631 h 725"/>
              <a:gd name="T16" fmla="*/ 702 w 1403"/>
              <a:gd name="T17" fmla="*/ 72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725">
                <a:moveTo>
                  <a:pt x="702" y="725"/>
                </a:moveTo>
                <a:cubicBezTo>
                  <a:pt x="808" y="665"/>
                  <a:pt x="931" y="631"/>
                  <a:pt x="1061" y="631"/>
                </a:cubicBezTo>
                <a:cubicBezTo>
                  <a:pt x="1185" y="631"/>
                  <a:pt x="1301" y="661"/>
                  <a:pt x="1403" y="715"/>
                </a:cubicBezTo>
                <a:cubicBezTo>
                  <a:pt x="1403" y="711"/>
                  <a:pt x="1403" y="706"/>
                  <a:pt x="1403" y="702"/>
                </a:cubicBezTo>
                <a:cubicBezTo>
                  <a:pt x="1403" y="315"/>
                  <a:pt x="1089" y="0"/>
                  <a:pt x="702" y="0"/>
                </a:cubicBezTo>
                <a:cubicBezTo>
                  <a:pt x="315" y="0"/>
                  <a:pt x="0" y="315"/>
                  <a:pt x="0" y="702"/>
                </a:cubicBezTo>
                <a:cubicBezTo>
                  <a:pt x="0" y="706"/>
                  <a:pt x="0" y="711"/>
                  <a:pt x="0" y="715"/>
                </a:cubicBezTo>
                <a:cubicBezTo>
                  <a:pt x="103" y="661"/>
                  <a:pt x="219" y="631"/>
                  <a:pt x="342" y="631"/>
                </a:cubicBezTo>
                <a:cubicBezTo>
                  <a:pt x="473" y="631"/>
                  <a:pt x="595" y="665"/>
                  <a:pt x="702" y="725"/>
                </a:cubicBezTo>
                <a:close/>
              </a:path>
            </a:pathLst>
          </a:custGeom>
          <a:solidFill>
            <a:schemeClr val="bg1"/>
          </a:solidFill>
          <a:ln w="25400">
            <a:solidFill>
              <a:schemeClr val="accent1"/>
            </a:solidFill>
          </a:ln>
        </p:spPr>
        <p:txBody>
          <a:bodyPr vert="horz" wrap="square" lIns="91440" tIns="45720" rIns="91440" bIns="45720" numCol="1" anchor="ctr" anchorCtr="0" compatLnSpc="1">
            <a:prstTxWarp prst="textNoShape">
              <a:avLst/>
            </a:prstTxWarp>
          </a:bodyPr>
          <a:lstStyle/>
          <a:p>
            <a:pPr algn="ctr"/>
            <a:r>
              <a:rPr lang="en-US" sz="5400">
                <a:solidFill>
                  <a:srgbClr val="FFFFFF"/>
                </a:solidFill>
                <a:latin typeface="linea-weather-10" charset="0"/>
                <a:ea typeface="linea-weather-10" charset="0"/>
                <a:cs typeface="linea-weather-10" charset="0"/>
              </a:rPr>
              <a:t></a:t>
            </a:r>
            <a:endParaRPr lang="en-US" sz="5400">
              <a:solidFill>
                <a:srgbClr val="FFFFFF"/>
              </a:solidFill>
              <a:latin typeface="Roboto Light" charset="0"/>
            </a:endParaRPr>
          </a:p>
        </p:txBody>
      </p:sp>
      <p:sp>
        <p:nvSpPr>
          <p:cNvPr id="6" name="Freeform 55"/>
          <p:cNvSpPr>
            <a:spLocks/>
          </p:cNvSpPr>
          <p:nvPr/>
        </p:nvSpPr>
        <p:spPr bwMode="auto">
          <a:xfrm>
            <a:off x="8229601" y="2717002"/>
            <a:ext cx="2725857" cy="3437724"/>
          </a:xfrm>
          <a:custGeom>
            <a:avLst/>
            <a:gdLst>
              <a:gd name="T0" fmla="*/ 342 w 1027"/>
              <a:gd name="T1" fmla="*/ 562 h 1296"/>
              <a:gd name="T2" fmla="*/ 343 w 1027"/>
              <a:gd name="T3" fmla="*/ 594 h 1296"/>
              <a:gd name="T4" fmla="*/ 0 w 1027"/>
              <a:gd name="T5" fmla="*/ 1216 h 1296"/>
              <a:gd name="T6" fmla="*/ 325 w 1027"/>
              <a:gd name="T7" fmla="*/ 1296 h 1296"/>
              <a:gd name="T8" fmla="*/ 1027 w 1027"/>
              <a:gd name="T9" fmla="*/ 594 h 1296"/>
              <a:gd name="T10" fmla="*/ 698 w 1027"/>
              <a:gd name="T11" fmla="*/ 0 h 1296"/>
              <a:gd name="T12" fmla="*/ 342 w 1027"/>
              <a:gd name="T13" fmla="*/ 562 h 1296"/>
            </a:gdLst>
            <a:ahLst/>
            <a:cxnLst>
              <a:cxn ang="0">
                <a:pos x="T0" y="T1"/>
              </a:cxn>
              <a:cxn ang="0">
                <a:pos x="T2" y="T3"/>
              </a:cxn>
              <a:cxn ang="0">
                <a:pos x="T4" y="T5"/>
              </a:cxn>
              <a:cxn ang="0">
                <a:pos x="T6" y="T7"/>
              </a:cxn>
              <a:cxn ang="0">
                <a:pos x="T8" y="T9"/>
              </a:cxn>
              <a:cxn ang="0">
                <a:pos x="T10" y="T11"/>
              </a:cxn>
              <a:cxn ang="0">
                <a:pos x="T12" y="T13"/>
              </a:cxn>
            </a:cxnLst>
            <a:rect l="0" t="0" r="r" b="b"/>
            <a:pathLst>
              <a:path w="1027" h="1296">
                <a:moveTo>
                  <a:pt x="342" y="562"/>
                </a:moveTo>
                <a:cubicBezTo>
                  <a:pt x="342" y="572"/>
                  <a:pt x="343" y="583"/>
                  <a:pt x="343" y="594"/>
                </a:cubicBezTo>
                <a:cubicBezTo>
                  <a:pt x="343" y="855"/>
                  <a:pt x="206" y="1085"/>
                  <a:pt x="0" y="1216"/>
                </a:cubicBezTo>
                <a:cubicBezTo>
                  <a:pt x="97" y="1267"/>
                  <a:pt x="208" y="1296"/>
                  <a:pt x="325" y="1296"/>
                </a:cubicBezTo>
                <a:cubicBezTo>
                  <a:pt x="712" y="1296"/>
                  <a:pt x="1027" y="981"/>
                  <a:pt x="1027" y="594"/>
                </a:cubicBezTo>
                <a:cubicBezTo>
                  <a:pt x="1027" y="344"/>
                  <a:pt x="896" y="124"/>
                  <a:pt x="698" y="0"/>
                </a:cubicBezTo>
                <a:cubicBezTo>
                  <a:pt x="676" y="239"/>
                  <a:pt x="538" y="445"/>
                  <a:pt x="342" y="562"/>
                </a:cubicBezTo>
                <a:close/>
              </a:path>
            </a:pathLst>
          </a:custGeom>
          <a:solidFill>
            <a:schemeClr val="bg1"/>
          </a:solidFill>
          <a:ln w="25400">
            <a:solidFill>
              <a:schemeClr val="accent2"/>
            </a:solidFill>
          </a:ln>
        </p:spPr>
        <p:txBody>
          <a:bodyPr vert="horz" wrap="square" lIns="365760" tIns="548640" rIns="0" bIns="45720" numCol="1" anchor="ctr" anchorCtr="0" compatLnSpc="1">
            <a:prstTxWarp prst="textNoShape">
              <a:avLst/>
            </a:prstTxWarp>
          </a:bodyPr>
          <a:lstStyle/>
          <a:p>
            <a:pPr algn="ctr"/>
            <a:r>
              <a:rPr lang="en-US" sz="5400">
                <a:solidFill>
                  <a:srgbClr val="FEFFFF"/>
                </a:solidFill>
                <a:latin typeface="linea-weather-10" charset="0"/>
                <a:ea typeface="linea-weather-10" charset="0"/>
                <a:cs typeface="linea-weather-10" charset="0"/>
              </a:rPr>
              <a:t></a:t>
            </a:r>
            <a:endParaRPr lang="en-US" sz="5400">
              <a:solidFill>
                <a:srgbClr val="FEFFFF"/>
              </a:solidFill>
              <a:latin typeface="Roboto Light" charset="0"/>
            </a:endParaRPr>
          </a:p>
        </p:txBody>
      </p:sp>
      <p:sp>
        <p:nvSpPr>
          <p:cNvPr id="7" name="Freeform 56"/>
          <p:cNvSpPr>
            <a:spLocks/>
          </p:cNvSpPr>
          <p:nvPr/>
        </p:nvSpPr>
        <p:spPr bwMode="auto">
          <a:xfrm>
            <a:off x="8229601" y="2429289"/>
            <a:ext cx="1767803" cy="1675853"/>
          </a:xfrm>
          <a:custGeom>
            <a:avLst/>
            <a:gdLst>
              <a:gd name="T0" fmla="*/ 0 w 666"/>
              <a:gd name="T1" fmla="*/ 80 h 631"/>
              <a:gd name="T2" fmla="*/ 339 w 666"/>
              <a:gd name="T3" fmla="*/ 631 h 631"/>
              <a:gd name="T4" fmla="*/ 666 w 666"/>
              <a:gd name="T5" fmla="*/ 89 h 631"/>
              <a:gd name="T6" fmla="*/ 325 w 666"/>
              <a:gd name="T7" fmla="*/ 0 h 631"/>
              <a:gd name="T8" fmla="*/ 0 w 666"/>
              <a:gd name="T9" fmla="*/ 80 h 631"/>
            </a:gdLst>
            <a:ahLst/>
            <a:cxnLst>
              <a:cxn ang="0">
                <a:pos x="T0" y="T1"/>
              </a:cxn>
              <a:cxn ang="0">
                <a:pos x="T2" y="T3"/>
              </a:cxn>
              <a:cxn ang="0">
                <a:pos x="T4" y="T5"/>
              </a:cxn>
              <a:cxn ang="0">
                <a:pos x="T6" y="T7"/>
              </a:cxn>
              <a:cxn ang="0">
                <a:pos x="T8" y="T9"/>
              </a:cxn>
            </a:cxnLst>
            <a:rect l="0" t="0" r="r" b="b"/>
            <a:pathLst>
              <a:path w="666" h="631">
                <a:moveTo>
                  <a:pt x="0" y="80"/>
                </a:moveTo>
                <a:cubicBezTo>
                  <a:pt x="187" y="199"/>
                  <a:pt x="317" y="399"/>
                  <a:pt x="339" y="631"/>
                </a:cubicBezTo>
                <a:cubicBezTo>
                  <a:pt x="522" y="515"/>
                  <a:pt x="649" y="317"/>
                  <a:pt x="666" y="89"/>
                </a:cubicBezTo>
                <a:cubicBezTo>
                  <a:pt x="565" y="32"/>
                  <a:pt x="449" y="0"/>
                  <a:pt x="325" y="0"/>
                </a:cubicBezTo>
                <a:cubicBezTo>
                  <a:pt x="208" y="0"/>
                  <a:pt x="97" y="29"/>
                  <a:pt x="0" y="80"/>
                </a:cubicBezTo>
                <a:close/>
              </a:path>
            </a:pathLst>
          </a:custGeom>
          <a:gradFill>
            <a:gsLst>
              <a:gs pos="0">
                <a:schemeClr val="accent1">
                  <a:alpha val="10000"/>
                </a:schemeClr>
              </a:gs>
              <a:gs pos="100000">
                <a:schemeClr val="accent2">
                  <a:alpha val="10000"/>
                </a:schemeClr>
              </a:gs>
            </a:gsLst>
            <a:lin ang="4200000" scaled="0"/>
          </a:gradFill>
          <a:ln w="25400">
            <a:gradFill>
              <a:gsLst>
                <a:gs pos="0">
                  <a:schemeClr val="accent1"/>
                </a:gs>
                <a:gs pos="100000">
                  <a:schemeClr val="accent2"/>
                </a:gs>
              </a:gsLst>
              <a:lin ang="4200000" scaled="0"/>
            </a:gradFill>
          </a:ln>
        </p:spPr>
        <p:txBody>
          <a:bodyPr vert="horz" wrap="square" lIns="274320" tIns="0" rIns="0" bIns="274320" numCol="1" anchor="ctr" anchorCtr="0" compatLnSpc="1">
            <a:prstTxWarp prst="textNoShape">
              <a:avLst/>
            </a:prstTxWarp>
          </a:bodyPr>
          <a:lstStyle/>
          <a:p>
            <a:pPr algn="ctr"/>
            <a:r>
              <a:rPr lang="en-US" b="1">
                <a:ea typeface="Roboto Light" charset="0"/>
                <a:cs typeface="Roboto Light" charset="0"/>
              </a:rPr>
              <a:t>02</a:t>
            </a:r>
          </a:p>
        </p:txBody>
      </p:sp>
      <p:sp>
        <p:nvSpPr>
          <p:cNvPr id="8" name="Freeform 57"/>
          <p:cNvSpPr>
            <a:spLocks/>
          </p:cNvSpPr>
          <p:nvPr/>
        </p:nvSpPr>
        <p:spPr bwMode="auto">
          <a:xfrm>
            <a:off x="5322812" y="2717002"/>
            <a:ext cx="2722891" cy="3437724"/>
          </a:xfrm>
          <a:custGeom>
            <a:avLst/>
            <a:gdLst>
              <a:gd name="T0" fmla="*/ 684 w 1026"/>
              <a:gd name="T1" fmla="*/ 594 h 1296"/>
              <a:gd name="T2" fmla="*/ 685 w 1026"/>
              <a:gd name="T3" fmla="*/ 562 h 1296"/>
              <a:gd name="T4" fmla="*/ 328 w 1026"/>
              <a:gd name="T5" fmla="*/ 0 h 1296"/>
              <a:gd name="T6" fmla="*/ 0 w 1026"/>
              <a:gd name="T7" fmla="*/ 594 h 1296"/>
              <a:gd name="T8" fmla="*/ 701 w 1026"/>
              <a:gd name="T9" fmla="*/ 1296 h 1296"/>
              <a:gd name="T10" fmla="*/ 1026 w 1026"/>
              <a:gd name="T11" fmla="*/ 1216 h 1296"/>
              <a:gd name="T12" fmla="*/ 684 w 1026"/>
              <a:gd name="T13" fmla="*/ 594 h 1296"/>
            </a:gdLst>
            <a:ahLst/>
            <a:cxnLst>
              <a:cxn ang="0">
                <a:pos x="T0" y="T1"/>
              </a:cxn>
              <a:cxn ang="0">
                <a:pos x="T2" y="T3"/>
              </a:cxn>
              <a:cxn ang="0">
                <a:pos x="T4" y="T5"/>
              </a:cxn>
              <a:cxn ang="0">
                <a:pos x="T6" y="T7"/>
              </a:cxn>
              <a:cxn ang="0">
                <a:pos x="T8" y="T9"/>
              </a:cxn>
              <a:cxn ang="0">
                <a:pos x="T10" y="T11"/>
              </a:cxn>
              <a:cxn ang="0">
                <a:pos x="T12" y="T13"/>
              </a:cxn>
            </a:cxnLst>
            <a:rect l="0" t="0" r="r" b="b"/>
            <a:pathLst>
              <a:path w="1026" h="1296">
                <a:moveTo>
                  <a:pt x="684" y="594"/>
                </a:moveTo>
                <a:cubicBezTo>
                  <a:pt x="684" y="583"/>
                  <a:pt x="684" y="572"/>
                  <a:pt x="685" y="562"/>
                </a:cubicBezTo>
                <a:cubicBezTo>
                  <a:pt x="489" y="445"/>
                  <a:pt x="351" y="239"/>
                  <a:pt x="328" y="0"/>
                </a:cubicBezTo>
                <a:cubicBezTo>
                  <a:pt x="131" y="124"/>
                  <a:pt x="0" y="344"/>
                  <a:pt x="0" y="594"/>
                </a:cubicBezTo>
                <a:cubicBezTo>
                  <a:pt x="0" y="981"/>
                  <a:pt x="315" y="1296"/>
                  <a:pt x="701" y="1296"/>
                </a:cubicBezTo>
                <a:cubicBezTo>
                  <a:pt x="819" y="1296"/>
                  <a:pt x="929" y="1267"/>
                  <a:pt x="1026" y="1216"/>
                </a:cubicBezTo>
                <a:cubicBezTo>
                  <a:pt x="821" y="1085"/>
                  <a:pt x="684" y="855"/>
                  <a:pt x="684" y="594"/>
                </a:cubicBezTo>
                <a:close/>
              </a:path>
            </a:pathLst>
          </a:custGeom>
          <a:solidFill>
            <a:schemeClr val="bg1"/>
          </a:solidFill>
          <a:ln w="25400">
            <a:solidFill>
              <a:schemeClr val="accent4"/>
            </a:solidFill>
          </a:ln>
        </p:spPr>
        <p:txBody>
          <a:bodyPr vert="horz" wrap="square" lIns="91440" tIns="548640" rIns="365760" bIns="45720" numCol="1" anchor="ctr" anchorCtr="0" compatLnSpc="1">
            <a:prstTxWarp prst="textNoShape">
              <a:avLst/>
            </a:prstTxWarp>
          </a:bodyPr>
          <a:lstStyle/>
          <a:p>
            <a:pPr algn="ctr"/>
            <a:r>
              <a:rPr lang="en-US" sz="5400">
                <a:solidFill>
                  <a:srgbClr val="FFFFFF"/>
                </a:solidFill>
                <a:latin typeface="linea-weather-10" charset="0"/>
                <a:ea typeface="linea-weather-10" charset="0"/>
                <a:cs typeface="linea-weather-10" charset="0"/>
              </a:rPr>
              <a:t></a:t>
            </a:r>
            <a:endParaRPr lang="en-US" sz="5400">
              <a:solidFill>
                <a:srgbClr val="FFFFFF"/>
              </a:solidFill>
              <a:latin typeface="Roboto Light" charset="0"/>
            </a:endParaRPr>
          </a:p>
        </p:txBody>
      </p:sp>
      <p:sp>
        <p:nvSpPr>
          <p:cNvPr id="9" name="Freeform 58"/>
          <p:cNvSpPr>
            <a:spLocks/>
          </p:cNvSpPr>
          <p:nvPr/>
        </p:nvSpPr>
        <p:spPr bwMode="auto">
          <a:xfrm>
            <a:off x="6280866" y="2429289"/>
            <a:ext cx="1764837" cy="1675853"/>
          </a:xfrm>
          <a:custGeom>
            <a:avLst/>
            <a:gdLst>
              <a:gd name="T0" fmla="*/ 327 w 665"/>
              <a:gd name="T1" fmla="*/ 631 h 631"/>
              <a:gd name="T2" fmla="*/ 665 w 665"/>
              <a:gd name="T3" fmla="*/ 80 h 631"/>
              <a:gd name="T4" fmla="*/ 340 w 665"/>
              <a:gd name="T5" fmla="*/ 0 h 631"/>
              <a:gd name="T6" fmla="*/ 0 w 665"/>
              <a:gd name="T7" fmla="*/ 89 h 631"/>
              <a:gd name="T8" fmla="*/ 327 w 665"/>
              <a:gd name="T9" fmla="*/ 631 h 631"/>
            </a:gdLst>
            <a:ahLst/>
            <a:cxnLst>
              <a:cxn ang="0">
                <a:pos x="T0" y="T1"/>
              </a:cxn>
              <a:cxn ang="0">
                <a:pos x="T2" y="T3"/>
              </a:cxn>
              <a:cxn ang="0">
                <a:pos x="T4" y="T5"/>
              </a:cxn>
              <a:cxn ang="0">
                <a:pos x="T6" y="T7"/>
              </a:cxn>
              <a:cxn ang="0">
                <a:pos x="T8" y="T9"/>
              </a:cxn>
            </a:cxnLst>
            <a:rect l="0" t="0" r="r" b="b"/>
            <a:pathLst>
              <a:path w="665" h="631">
                <a:moveTo>
                  <a:pt x="327" y="631"/>
                </a:moveTo>
                <a:cubicBezTo>
                  <a:pt x="349" y="399"/>
                  <a:pt x="479" y="199"/>
                  <a:pt x="665" y="80"/>
                </a:cubicBezTo>
                <a:cubicBezTo>
                  <a:pt x="568" y="29"/>
                  <a:pt x="458" y="0"/>
                  <a:pt x="340" y="0"/>
                </a:cubicBezTo>
                <a:cubicBezTo>
                  <a:pt x="217" y="0"/>
                  <a:pt x="101" y="32"/>
                  <a:pt x="0" y="89"/>
                </a:cubicBezTo>
                <a:cubicBezTo>
                  <a:pt x="17" y="317"/>
                  <a:pt x="143" y="515"/>
                  <a:pt x="327" y="631"/>
                </a:cubicBezTo>
                <a:close/>
              </a:path>
            </a:pathLst>
          </a:custGeom>
          <a:gradFill>
            <a:gsLst>
              <a:gs pos="0">
                <a:schemeClr val="accent4">
                  <a:alpha val="10000"/>
                </a:schemeClr>
              </a:gs>
              <a:gs pos="98000">
                <a:schemeClr val="accent1">
                  <a:alpha val="10000"/>
                </a:schemeClr>
              </a:gs>
            </a:gsLst>
            <a:lin ang="17400000" scaled="0"/>
          </a:gradFill>
          <a:ln w="25400">
            <a:gradFill>
              <a:gsLst>
                <a:gs pos="0">
                  <a:schemeClr val="accent4"/>
                </a:gs>
                <a:gs pos="99000">
                  <a:schemeClr val="accent1"/>
                </a:gs>
              </a:gsLst>
              <a:lin ang="17400000" scaled="0"/>
            </a:gradFill>
          </a:ln>
        </p:spPr>
        <p:txBody>
          <a:bodyPr vert="horz" wrap="square" lIns="91440" tIns="0" rIns="274320" bIns="274320" numCol="1" anchor="ctr" anchorCtr="0" compatLnSpc="1">
            <a:prstTxWarp prst="textNoShape">
              <a:avLst/>
            </a:prstTxWarp>
          </a:bodyPr>
          <a:lstStyle/>
          <a:p>
            <a:pPr algn="ctr"/>
            <a:r>
              <a:rPr lang="en-US" b="1">
                <a:ea typeface="Roboto Light" charset="0"/>
                <a:cs typeface="Roboto Light" charset="0"/>
              </a:rPr>
              <a:t>01</a:t>
            </a:r>
          </a:p>
        </p:txBody>
      </p:sp>
      <p:sp>
        <p:nvSpPr>
          <p:cNvPr id="10" name="Freeform 59"/>
          <p:cNvSpPr>
            <a:spLocks/>
          </p:cNvSpPr>
          <p:nvPr/>
        </p:nvSpPr>
        <p:spPr bwMode="auto">
          <a:xfrm>
            <a:off x="7232988" y="4256414"/>
            <a:ext cx="1815260" cy="1634328"/>
          </a:xfrm>
          <a:custGeom>
            <a:avLst/>
            <a:gdLst>
              <a:gd name="T0" fmla="*/ 684 w 684"/>
              <a:gd name="T1" fmla="*/ 13 h 615"/>
              <a:gd name="T2" fmla="*/ 684 w 684"/>
              <a:gd name="T3" fmla="*/ 0 h 615"/>
              <a:gd name="T4" fmla="*/ 342 w 684"/>
              <a:gd name="T5" fmla="*/ 84 h 615"/>
              <a:gd name="T6" fmla="*/ 0 w 684"/>
              <a:gd name="T7" fmla="*/ 0 h 615"/>
              <a:gd name="T8" fmla="*/ 0 w 684"/>
              <a:gd name="T9" fmla="*/ 13 h 615"/>
              <a:gd name="T10" fmla="*/ 342 w 684"/>
              <a:gd name="T11" fmla="*/ 615 h 615"/>
              <a:gd name="T12" fmla="*/ 684 w 684"/>
              <a:gd name="T13" fmla="*/ 13 h 615"/>
            </a:gdLst>
            <a:ahLst/>
            <a:cxnLst>
              <a:cxn ang="0">
                <a:pos x="T0" y="T1"/>
              </a:cxn>
              <a:cxn ang="0">
                <a:pos x="T2" y="T3"/>
              </a:cxn>
              <a:cxn ang="0">
                <a:pos x="T4" y="T5"/>
              </a:cxn>
              <a:cxn ang="0">
                <a:pos x="T6" y="T7"/>
              </a:cxn>
              <a:cxn ang="0">
                <a:pos x="T8" y="T9"/>
              </a:cxn>
              <a:cxn ang="0">
                <a:pos x="T10" y="T11"/>
              </a:cxn>
              <a:cxn ang="0">
                <a:pos x="T12" y="T13"/>
              </a:cxn>
            </a:cxnLst>
            <a:rect l="0" t="0" r="r" b="b"/>
            <a:pathLst>
              <a:path w="684" h="615">
                <a:moveTo>
                  <a:pt x="684" y="13"/>
                </a:moveTo>
                <a:cubicBezTo>
                  <a:pt x="684" y="9"/>
                  <a:pt x="684" y="4"/>
                  <a:pt x="684" y="0"/>
                </a:cubicBezTo>
                <a:cubicBezTo>
                  <a:pt x="582" y="54"/>
                  <a:pt x="465" y="84"/>
                  <a:pt x="342" y="84"/>
                </a:cubicBezTo>
                <a:cubicBezTo>
                  <a:pt x="218" y="84"/>
                  <a:pt x="102" y="54"/>
                  <a:pt x="0" y="0"/>
                </a:cubicBezTo>
                <a:cubicBezTo>
                  <a:pt x="0" y="4"/>
                  <a:pt x="0" y="9"/>
                  <a:pt x="0" y="13"/>
                </a:cubicBezTo>
                <a:cubicBezTo>
                  <a:pt x="0" y="269"/>
                  <a:pt x="137" y="493"/>
                  <a:pt x="342" y="615"/>
                </a:cubicBezTo>
                <a:cubicBezTo>
                  <a:pt x="547" y="493"/>
                  <a:pt x="684" y="269"/>
                  <a:pt x="684" y="13"/>
                </a:cubicBezTo>
                <a:close/>
              </a:path>
            </a:pathLst>
          </a:custGeom>
          <a:gradFill>
            <a:gsLst>
              <a:gs pos="0">
                <a:schemeClr val="accent2">
                  <a:alpha val="10000"/>
                </a:schemeClr>
              </a:gs>
              <a:gs pos="98000">
                <a:schemeClr val="accent4">
                  <a:alpha val="10000"/>
                </a:schemeClr>
              </a:gs>
            </a:gsLst>
            <a:lin ang="10800000" scaled="0"/>
          </a:gradFill>
          <a:ln w="25400">
            <a:gradFill>
              <a:gsLst>
                <a:gs pos="0">
                  <a:schemeClr val="accent2"/>
                </a:gs>
                <a:gs pos="99000">
                  <a:schemeClr val="accent4"/>
                </a:gs>
              </a:gsLst>
              <a:lin ang="10800000" scaled="0"/>
            </a:gradFill>
          </a:ln>
        </p:spPr>
        <p:txBody>
          <a:bodyPr vert="horz" wrap="square" lIns="91440" tIns="45720" rIns="91440" bIns="45720" numCol="1" anchor="ctr" anchorCtr="0" compatLnSpc="1">
            <a:prstTxWarp prst="textNoShape">
              <a:avLst/>
            </a:prstTxWarp>
          </a:bodyPr>
          <a:lstStyle/>
          <a:p>
            <a:pPr algn="ctr"/>
            <a:r>
              <a:rPr lang="en-US" b="1">
                <a:ea typeface="Roboto Light" charset="0"/>
                <a:cs typeface="Roboto Light" charset="0"/>
              </a:rPr>
              <a:t>03</a:t>
            </a:r>
          </a:p>
        </p:txBody>
      </p:sp>
      <p:sp>
        <p:nvSpPr>
          <p:cNvPr id="27" name="TextBox 26"/>
          <p:cNvSpPr txBox="1"/>
          <p:nvPr/>
        </p:nvSpPr>
        <p:spPr>
          <a:xfrm>
            <a:off x="7186024" y="1259383"/>
            <a:ext cx="1903256" cy="760208"/>
          </a:xfrm>
          <a:prstGeom prst="rect">
            <a:avLst/>
          </a:prstGeom>
          <a:noFill/>
        </p:spPr>
        <p:txBody>
          <a:bodyPr wrap="square" lIns="0" rIns="0" rtlCol="0">
            <a:spAutoFit/>
          </a:bodyPr>
          <a:lstStyle/>
          <a:p>
            <a:pPr algn="ctr">
              <a:lnSpc>
                <a:spcPct val="120000"/>
              </a:lnSpc>
              <a:spcBef>
                <a:spcPts val="600"/>
              </a:spcBef>
            </a:pPr>
            <a:r>
              <a:rPr lang="en-US" sz="1200" b="1" dirty="0"/>
              <a:t>HIGH INCOME LOCALS</a:t>
            </a:r>
          </a:p>
          <a:p>
            <a:pPr algn="ctr">
              <a:lnSpc>
                <a:spcPct val="120000"/>
              </a:lnSpc>
              <a:spcBef>
                <a:spcPts val="600"/>
              </a:spcBef>
            </a:pPr>
            <a:r>
              <a:rPr lang="en-GB" sz="1000" dirty="0"/>
              <a:t>Clients are predominantly from ABC1 demographics</a:t>
            </a:r>
            <a:endParaRPr lang="en-US" sz="1000" dirty="0"/>
          </a:p>
        </p:txBody>
      </p:sp>
      <p:sp>
        <p:nvSpPr>
          <p:cNvPr id="29" name="TextBox 28"/>
          <p:cNvSpPr txBox="1"/>
          <p:nvPr/>
        </p:nvSpPr>
        <p:spPr>
          <a:xfrm>
            <a:off x="5641833" y="4241830"/>
            <a:ext cx="1463165" cy="927754"/>
          </a:xfrm>
          <a:prstGeom prst="rect">
            <a:avLst/>
          </a:prstGeom>
          <a:noFill/>
        </p:spPr>
        <p:txBody>
          <a:bodyPr wrap="square" lIns="0" rIns="0" rtlCol="0">
            <a:spAutoFit/>
          </a:bodyPr>
          <a:lstStyle/>
          <a:p>
            <a:pPr>
              <a:lnSpc>
                <a:spcPct val="120000"/>
              </a:lnSpc>
              <a:spcBef>
                <a:spcPts val="600"/>
              </a:spcBef>
            </a:pPr>
            <a:r>
              <a:rPr lang="en-US" sz="1200" b="1" dirty="0"/>
              <a:t>TOURISTS</a:t>
            </a:r>
          </a:p>
          <a:p>
            <a:pPr>
              <a:lnSpc>
                <a:spcPct val="120000"/>
              </a:lnSpc>
              <a:spcBef>
                <a:spcPts val="600"/>
              </a:spcBef>
            </a:pPr>
            <a:r>
              <a:rPr lang="en-US" sz="1000" dirty="0"/>
              <a:t>Best shoppers, willing to pay for attraction and entertainment</a:t>
            </a:r>
          </a:p>
        </p:txBody>
      </p:sp>
      <p:sp>
        <p:nvSpPr>
          <p:cNvPr id="30" name="TextBox 29"/>
          <p:cNvSpPr txBox="1"/>
          <p:nvPr/>
        </p:nvSpPr>
        <p:spPr>
          <a:xfrm>
            <a:off x="9078331" y="4241830"/>
            <a:ext cx="1537705" cy="927754"/>
          </a:xfrm>
          <a:prstGeom prst="rect">
            <a:avLst/>
          </a:prstGeom>
          <a:noFill/>
        </p:spPr>
        <p:txBody>
          <a:bodyPr wrap="square" lIns="0" rIns="0" rtlCol="0">
            <a:spAutoFit/>
          </a:bodyPr>
          <a:lstStyle/>
          <a:p>
            <a:pPr algn="r">
              <a:lnSpc>
                <a:spcPct val="120000"/>
              </a:lnSpc>
              <a:spcBef>
                <a:spcPts val="600"/>
              </a:spcBef>
            </a:pPr>
            <a:r>
              <a:rPr lang="en-US" sz="1200" b="1" dirty="0"/>
              <a:t>BUSINESSPEOPLE</a:t>
            </a:r>
          </a:p>
          <a:p>
            <a:pPr algn="r">
              <a:lnSpc>
                <a:spcPct val="120000"/>
              </a:lnSpc>
              <a:spcBef>
                <a:spcPts val="600"/>
              </a:spcBef>
            </a:pPr>
            <a:r>
              <a:rPr lang="en-US" sz="1000" dirty="0"/>
              <a:t>Higher buying power, value their time and willing to pay for comfort</a:t>
            </a:r>
          </a:p>
        </p:txBody>
      </p:sp>
      <p:sp>
        <p:nvSpPr>
          <p:cNvPr id="3" name="Title 2"/>
          <p:cNvSpPr>
            <a:spLocks noGrp="1"/>
          </p:cNvSpPr>
          <p:nvPr>
            <p:ph type="title"/>
          </p:nvPr>
        </p:nvSpPr>
        <p:spPr>
          <a:xfrm>
            <a:off x="1350258" y="1444147"/>
            <a:ext cx="5333999" cy="1874922"/>
          </a:xfrm>
        </p:spPr>
        <p:txBody>
          <a:bodyPr/>
          <a:lstStyle/>
          <a:p>
            <a:r>
              <a:rPr lang="en-US" sz="4000" dirty="0"/>
              <a:t>DEMOGRAPHICS</a:t>
            </a:r>
          </a:p>
        </p:txBody>
      </p:sp>
      <p:sp>
        <p:nvSpPr>
          <p:cNvPr id="16" name="TextBox 15"/>
          <p:cNvSpPr txBox="1"/>
          <p:nvPr/>
        </p:nvSpPr>
        <p:spPr>
          <a:xfrm>
            <a:off x="1385967" y="3084840"/>
            <a:ext cx="1754391" cy="276999"/>
          </a:xfrm>
          <a:prstGeom prst="rect">
            <a:avLst/>
          </a:prstGeom>
          <a:noFill/>
          <a:ln>
            <a:noFill/>
          </a:ln>
        </p:spPr>
        <p:txBody>
          <a:bodyPr wrap="none" lIns="0" rIns="0" rtlCol="0">
            <a:spAutoFit/>
          </a:bodyPr>
          <a:lstStyle/>
          <a:p>
            <a:r>
              <a:rPr lang="en-GB" sz="1200" b="1" dirty="0">
                <a:latin typeface="Montserrat SemiBold"/>
                <a:ea typeface="Open Sans" charset="0"/>
                <a:cs typeface="Open Sans" charset="0"/>
              </a:rPr>
              <a:t>T</a:t>
            </a:r>
            <a:r>
              <a:rPr lang="en-US" sz="1200" b="1" dirty="0">
                <a:latin typeface="Montserrat SemiBold"/>
                <a:ea typeface="Open Sans" charset="0"/>
                <a:cs typeface="Open Sans" charset="0"/>
              </a:rPr>
              <a:t>AXI USER DEMOGRAPHICS</a:t>
            </a:r>
          </a:p>
        </p:txBody>
      </p:sp>
      <p:sp>
        <p:nvSpPr>
          <p:cNvPr id="17" name="TextBox 16"/>
          <p:cNvSpPr txBox="1"/>
          <p:nvPr/>
        </p:nvSpPr>
        <p:spPr>
          <a:xfrm>
            <a:off x="1392014" y="3541702"/>
            <a:ext cx="2540304" cy="1627882"/>
          </a:xfrm>
          <a:prstGeom prst="rect">
            <a:avLst/>
          </a:prstGeom>
          <a:noFill/>
        </p:spPr>
        <p:txBody>
          <a:bodyPr wrap="square" lIns="0" rIns="0" rtlCol="0">
            <a:spAutoFit/>
          </a:bodyPr>
          <a:lstStyle/>
          <a:p>
            <a:pPr>
              <a:lnSpc>
                <a:spcPct val="120000"/>
              </a:lnSpc>
            </a:pPr>
            <a:r>
              <a:rPr lang="en-GB" sz="1200" dirty="0">
                <a:solidFill>
                  <a:schemeClr val="tx1">
                    <a:alpha val="80000"/>
                  </a:schemeClr>
                </a:solidFill>
              </a:rPr>
              <a:t>Taxis and ride-hailing cars are peculiar places where it is possible to reach special audience with more buying power. In general 90% of taxi users are willing to pay for comfort, open for new discoveries and value time spent in commuting.</a:t>
            </a:r>
            <a:endParaRPr lang="en-US" sz="1200" dirty="0">
              <a:solidFill>
                <a:schemeClr val="tx1">
                  <a:alpha val="80000"/>
                </a:schemeClr>
              </a:solidFill>
            </a:endParaRPr>
          </a:p>
        </p:txBody>
      </p:sp>
    </p:spTree>
    <p:extLst>
      <p:ext uri="{BB962C8B-B14F-4D97-AF65-F5344CB8AC3E}">
        <p14:creationId xmlns:p14="http://schemas.microsoft.com/office/powerpoint/2010/main" val="56157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PASSENGER </a:t>
            </a:r>
            <a:r>
              <a:rPr lang="en-GB" sz="4000" dirty="0">
                <a:solidFill>
                  <a:schemeClr val="accent4"/>
                </a:solidFill>
              </a:rPr>
              <a:t>ENGAGEMENT</a:t>
            </a:r>
            <a:endParaRPr lang="en-US" sz="4000" dirty="0">
              <a:solidFill>
                <a:schemeClr val="accent4"/>
              </a:solidFill>
            </a:endParaRPr>
          </a:p>
        </p:txBody>
      </p:sp>
      <p:sp>
        <p:nvSpPr>
          <p:cNvPr id="5" name="Donut 4"/>
          <p:cNvSpPr/>
          <p:nvPr/>
        </p:nvSpPr>
        <p:spPr>
          <a:xfrm>
            <a:off x="1644071" y="4029776"/>
            <a:ext cx="2024651" cy="2024651"/>
          </a:xfrm>
          <a:prstGeom prst="donut">
            <a:avLst>
              <a:gd name="adj" fmla="val 1931"/>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4000" dirty="0">
                <a:solidFill>
                  <a:schemeClr val="tx1"/>
                </a:solidFill>
                <a:ea typeface="Cinzel" charset="0"/>
                <a:cs typeface="Cinzel" charset="0"/>
              </a:rPr>
              <a:t>4.07</a:t>
            </a:r>
            <a:r>
              <a:rPr lang="en-US" sz="4000" baseline="30000" dirty="0">
                <a:solidFill>
                  <a:schemeClr val="tx1"/>
                </a:solidFill>
                <a:ea typeface="Cinzel" charset="0"/>
                <a:cs typeface="Cinzel" charset="0"/>
              </a:rPr>
              <a:t>%</a:t>
            </a:r>
          </a:p>
          <a:p>
            <a:pPr algn="ctr">
              <a:lnSpc>
                <a:spcPct val="120000"/>
              </a:lnSpc>
            </a:pPr>
            <a:r>
              <a:rPr lang="en-US" sz="1200" dirty="0">
                <a:solidFill>
                  <a:schemeClr val="tx1"/>
                </a:solidFill>
                <a:ea typeface="Open Sans" charset="0"/>
                <a:cs typeface="Open Sans" charset="0"/>
              </a:rPr>
              <a:t>Average CTR (Clickthrough Rate) for advertising content.</a:t>
            </a:r>
          </a:p>
        </p:txBody>
      </p:sp>
      <p:sp>
        <p:nvSpPr>
          <p:cNvPr id="6" name="Block Arc 5"/>
          <p:cNvSpPr/>
          <p:nvPr/>
        </p:nvSpPr>
        <p:spPr>
          <a:xfrm flipH="1">
            <a:off x="1644073" y="4029776"/>
            <a:ext cx="2024651" cy="2024651"/>
          </a:xfrm>
          <a:prstGeom prst="blockArc">
            <a:avLst>
              <a:gd name="adj1" fmla="val 15292643"/>
              <a:gd name="adj2" fmla="val 16200009"/>
              <a:gd name="adj3" fmla="val 17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3346291" y="2416674"/>
            <a:ext cx="2024652" cy="2024652"/>
          </a:xfrm>
          <a:prstGeom prst="donut">
            <a:avLst>
              <a:gd name="adj" fmla="val 1931"/>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4000" dirty="0">
                <a:solidFill>
                  <a:schemeClr val="tx1"/>
                </a:solidFill>
                <a:ea typeface="Cinzel" charset="0"/>
                <a:cs typeface="Cinzel" charset="0"/>
              </a:rPr>
              <a:t>82</a:t>
            </a:r>
            <a:r>
              <a:rPr lang="en-US" sz="4000" baseline="30000" dirty="0">
                <a:solidFill>
                  <a:schemeClr val="tx1"/>
                </a:solidFill>
                <a:ea typeface="Cinzel" charset="0"/>
                <a:cs typeface="Cinzel" charset="0"/>
              </a:rPr>
              <a:t>%</a:t>
            </a:r>
          </a:p>
          <a:p>
            <a:pPr algn="ctr">
              <a:lnSpc>
                <a:spcPct val="120000"/>
              </a:lnSpc>
            </a:pPr>
            <a:r>
              <a:rPr lang="en-US" sz="1200" dirty="0">
                <a:solidFill>
                  <a:schemeClr val="tx1"/>
                </a:solidFill>
                <a:ea typeface="Open Sans" charset="0"/>
                <a:cs typeface="Open Sans" charset="0"/>
              </a:rPr>
              <a:t>Satisfaction rate according to integrated Smiley Survey </a:t>
            </a:r>
          </a:p>
        </p:txBody>
      </p:sp>
      <p:sp>
        <p:nvSpPr>
          <p:cNvPr id="9" name="Block Arc 8"/>
          <p:cNvSpPr/>
          <p:nvPr/>
        </p:nvSpPr>
        <p:spPr>
          <a:xfrm flipH="1">
            <a:off x="3346293" y="2416674"/>
            <a:ext cx="2024652" cy="2024652"/>
          </a:xfrm>
          <a:prstGeom prst="blockArc">
            <a:avLst>
              <a:gd name="adj1" fmla="val 19490073"/>
              <a:gd name="adj2" fmla="val 16200009"/>
              <a:gd name="adj3" fmla="val 1724"/>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1" name="Donut 10"/>
          <p:cNvSpPr/>
          <p:nvPr/>
        </p:nvSpPr>
        <p:spPr>
          <a:xfrm>
            <a:off x="1041820" y="1747587"/>
            <a:ext cx="2024651" cy="2024651"/>
          </a:xfrm>
          <a:prstGeom prst="donut">
            <a:avLst>
              <a:gd name="adj" fmla="val 1931"/>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4000">
                <a:solidFill>
                  <a:schemeClr val="tx1"/>
                </a:solidFill>
                <a:ea typeface="Cinzel" charset="0"/>
                <a:cs typeface="Cinzel" charset="0"/>
              </a:rPr>
              <a:t>98</a:t>
            </a:r>
            <a:r>
              <a:rPr lang="en-US" sz="4000" baseline="30000">
                <a:solidFill>
                  <a:schemeClr val="tx1"/>
                </a:solidFill>
                <a:ea typeface="Cinzel" charset="0"/>
                <a:cs typeface="Cinzel" charset="0"/>
              </a:rPr>
              <a:t>%</a:t>
            </a:r>
          </a:p>
          <a:p>
            <a:pPr algn="ctr">
              <a:lnSpc>
                <a:spcPct val="120000"/>
              </a:lnSpc>
            </a:pPr>
            <a:r>
              <a:rPr lang="en-US" sz="1200">
                <a:solidFill>
                  <a:schemeClr val="tx1"/>
                </a:solidFill>
                <a:ea typeface="Open Sans" charset="0"/>
                <a:cs typeface="Open Sans" charset="0"/>
              </a:rPr>
              <a:t>Of the passengers did not switch off the screen.</a:t>
            </a:r>
          </a:p>
        </p:txBody>
      </p:sp>
      <p:sp>
        <p:nvSpPr>
          <p:cNvPr id="12" name="Block Arc 11"/>
          <p:cNvSpPr/>
          <p:nvPr/>
        </p:nvSpPr>
        <p:spPr>
          <a:xfrm flipH="1">
            <a:off x="1041822" y="1747587"/>
            <a:ext cx="2024651" cy="2024651"/>
          </a:xfrm>
          <a:prstGeom prst="blockArc">
            <a:avLst>
              <a:gd name="adj1" fmla="val 16635031"/>
              <a:gd name="adj2" fmla="val 16200009"/>
              <a:gd name="adj3" fmla="val 1724"/>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422399" y="1490049"/>
            <a:ext cx="9347202" cy="293350"/>
          </a:xfrm>
          <a:prstGeom prst="rect">
            <a:avLst/>
          </a:prstGeom>
          <a:noFill/>
        </p:spPr>
        <p:txBody>
          <a:bodyPr wrap="square" lIns="0" rIns="0" rtlCol="0">
            <a:spAutoFit/>
          </a:bodyPr>
          <a:lstStyle/>
          <a:p>
            <a:pPr algn="ctr">
              <a:lnSpc>
                <a:spcPct val="120000"/>
              </a:lnSpc>
            </a:pPr>
            <a:r>
              <a:rPr lang="en-US" sz="1200">
                <a:solidFill>
                  <a:schemeClr val="tx1">
                    <a:alpha val="80000"/>
                  </a:schemeClr>
                </a:solidFill>
              </a:rPr>
              <a:t>The report results has proved the high efficiency of the media.</a:t>
            </a:r>
          </a:p>
        </p:txBody>
      </p:sp>
      <p:pic>
        <p:nvPicPr>
          <p:cNvPr id="4" name="Picture 3">
            <a:extLst>
              <a:ext uri="{FF2B5EF4-FFF2-40B4-BE49-F238E27FC236}">
                <a16:creationId xmlns:a16="http://schemas.microsoft.com/office/drawing/2014/main" id="{7F5F4B41-A191-493C-892C-8B8763570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3424" y="2298570"/>
            <a:ext cx="5239708" cy="2947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096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USER INTERACTION</a:t>
            </a:r>
          </a:p>
        </p:txBody>
      </p:sp>
      <p:cxnSp>
        <p:nvCxnSpPr>
          <p:cNvPr id="3" name="Straight Connector 2"/>
          <p:cNvCxnSpPr/>
          <p:nvPr/>
        </p:nvCxnSpPr>
        <p:spPr>
          <a:xfrm>
            <a:off x="1480320" y="3499977"/>
            <a:ext cx="0" cy="121336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053942" y="3970647"/>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663064" y="2863933"/>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91027" y="3140828"/>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05257" y="2591951"/>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4" name="Freeform 7"/>
          <p:cNvSpPr>
            <a:spLocks/>
          </p:cNvSpPr>
          <p:nvPr/>
        </p:nvSpPr>
        <p:spPr bwMode="auto">
          <a:xfrm rot="20357165">
            <a:off x="1430223" y="3124995"/>
            <a:ext cx="2076239" cy="141676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7"/>
          <p:cNvSpPr>
            <a:spLocks/>
          </p:cNvSpPr>
          <p:nvPr/>
        </p:nvSpPr>
        <p:spPr bwMode="auto">
          <a:xfrm rot="20366694">
            <a:off x="1213997" y="3092864"/>
            <a:ext cx="2076239" cy="141676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gradFill flip="none" rotWithShape="1">
            <a:gsLst>
              <a:gs pos="100000">
                <a:schemeClr val="accent1">
                  <a:alpha val="20000"/>
                </a:schemeClr>
              </a:gs>
              <a:gs pos="0">
                <a:schemeClr val="bg1">
                  <a:alpha val="0"/>
                </a:schemeClr>
              </a:gs>
            </a:gsLst>
            <a:lin ang="2700000" scaled="1"/>
            <a:tileRect/>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16" name="Freeform 8"/>
          <p:cNvSpPr>
            <a:spLocks/>
          </p:cNvSpPr>
          <p:nvPr/>
        </p:nvSpPr>
        <p:spPr bwMode="auto">
          <a:xfrm rot="21137672">
            <a:off x="2991666" y="2727926"/>
            <a:ext cx="2077924" cy="1415080"/>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solidFill>
            <a:schemeClr val="bg1"/>
          </a:solidFill>
          <a:ln w="25400">
            <a:solidFill>
              <a:schemeClr val="accent2"/>
            </a:solidFill>
          </a:ln>
        </p:spPr>
        <p:txBody>
          <a:bodyPr vert="horz" wrap="square" lIns="91440" tIns="45720" rIns="91440" bIns="45720" numCol="1" anchor="t" anchorCtr="0" compatLnSpc="1">
            <a:prstTxWarp prst="textNoShape">
              <a:avLst/>
            </a:prstTxWarp>
          </a:bodyPr>
          <a:lstStyle/>
          <a:p>
            <a:endParaRPr lang="en-US" sz="1800"/>
          </a:p>
        </p:txBody>
      </p:sp>
      <p:sp>
        <p:nvSpPr>
          <p:cNvPr id="17" name="Freeform 8"/>
          <p:cNvSpPr>
            <a:spLocks/>
          </p:cNvSpPr>
          <p:nvPr/>
        </p:nvSpPr>
        <p:spPr bwMode="auto">
          <a:xfrm rot="21084566">
            <a:off x="2991925" y="2757795"/>
            <a:ext cx="2077924" cy="1415080"/>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gradFill>
            <a:gsLst>
              <a:gs pos="99000">
                <a:schemeClr val="accent2">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18" name="Freeform 6"/>
          <p:cNvSpPr>
            <a:spLocks/>
          </p:cNvSpPr>
          <p:nvPr/>
        </p:nvSpPr>
        <p:spPr bwMode="auto">
          <a:xfrm rot="2476766">
            <a:off x="4746588" y="2268956"/>
            <a:ext cx="2076239" cy="1415080"/>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solidFill>
            <a:schemeClr val="bg1"/>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6"/>
          <p:cNvSpPr>
            <a:spLocks/>
          </p:cNvSpPr>
          <p:nvPr/>
        </p:nvSpPr>
        <p:spPr bwMode="auto">
          <a:xfrm rot="2402650">
            <a:off x="4659962" y="2271052"/>
            <a:ext cx="2076239" cy="1415080"/>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gradFill>
            <a:gsLst>
              <a:gs pos="99000">
                <a:schemeClr val="accent3">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20" name="Freeform 9"/>
          <p:cNvSpPr>
            <a:spLocks/>
          </p:cNvSpPr>
          <p:nvPr/>
        </p:nvSpPr>
        <p:spPr bwMode="auto">
          <a:xfrm rot="18609815">
            <a:off x="6421419" y="2118470"/>
            <a:ext cx="2076239" cy="1415080"/>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solidFill>
            <a:schemeClr val="bg1"/>
          </a:solidFill>
          <a:ln w="25400">
            <a:solidFill>
              <a:schemeClr val="accent4"/>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9"/>
          <p:cNvSpPr>
            <a:spLocks/>
          </p:cNvSpPr>
          <p:nvPr/>
        </p:nvSpPr>
        <p:spPr bwMode="auto">
          <a:xfrm rot="18412360">
            <a:off x="6296206" y="2190755"/>
            <a:ext cx="2076239" cy="1415080"/>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gradFill>
            <a:gsLst>
              <a:gs pos="98000">
                <a:schemeClr val="accent4">
                  <a:alpha val="20000"/>
                </a:schemeClr>
              </a:gs>
              <a:gs pos="0">
                <a:schemeClr val="bg1">
                  <a:alpha val="0"/>
                </a:schemeClr>
              </a:gs>
            </a:gsLst>
            <a:lin ang="2700000" scaled="1"/>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22" name="Freeform 5"/>
          <p:cNvSpPr>
            <a:spLocks/>
          </p:cNvSpPr>
          <p:nvPr/>
        </p:nvSpPr>
        <p:spPr bwMode="auto">
          <a:xfrm rot="4333579">
            <a:off x="7937088" y="2593758"/>
            <a:ext cx="2261077"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solidFill>
            <a:schemeClr val="bg1"/>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5"/>
          <p:cNvSpPr>
            <a:spLocks/>
          </p:cNvSpPr>
          <p:nvPr/>
        </p:nvSpPr>
        <p:spPr bwMode="auto">
          <a:xfrm rot="4368351">
            <a:off x="7808711" y="2462056"/>
            <a:ext cx="2261077"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gradFill>
            <a:gsLst>
              <a:gs pos="100000">
                <a:schemeClr val="accent5">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24" name="Oval 23"/>
          <p:cNvSpPr/>
          <p:nvPr/>
        </p:nvSpPr>
        <p:spPr>
          <a:xfrm>
            <a:off x="1305937" y="3344289"/>
            <a:ext cx="720000" cy="720000"/>
          </a:xfrm>
          <a:prstGeom prst="ellipse">
            <a:avLst/>
          </a:prstGeom>
          <a:solidFill>
            <a:schemeClr val="accent1"/>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1</a:t>
            </a:r>
            <a:r>
              <a:rPr lang="en-US" b="1">
                <a:solidFill>
                  <a:srgbClr val="FFFFFF"/>
                </a:solidFill>
              </a:rPr>
              <a:t>2%</a:t>
            </a:r>
          </a:p>
        </p:txBody>
      </p:sp>
      <p:sp>
        <p:nvSpPr>
          <p:cNvPr id="25" name="Oval 24"/>
          <p:cNvSpPr/>
          <p:nvPr/>
        </p:nvSpPr>
        <p:spPr>
          <a:xfrm>
            <a:off x="2936131" y="3613857"/>
            <a:ext cx="720000" cy="720000"/>
          </a:xfrm>
          <a:prstGeom prst="ellipse">
            <a:avLst/>
          </a:prstGeom>
          <a:solidFill>
            <a:schemeClr val="accent2"/>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b="1">
                <a:solidFill>
                  <a:srgbClr val="FFFFFF"/>
                </a:solidFill>
              </a:rPr>
              <a:t>10%</a:t>
            </a:r>
          </a:p>
        </p:txBody>
      </p:sp>
      <p:sp>
        <p:nvSpPr>
          <p:cNvPr id="26" name="Oval 25"/>
          <p:cNvSpPr/>
          <p:nvPr/>
        </p:nvSpPr>
        <p:spPr>
          <a:xfrm>
            <a:off x="4515068" y="2435401"/>
            <a:ext cx="720000" cy="720000"/>
          </a:xfrm>
          <a:prstGeom prst="ellipse">
            <a:avLst/>
          </a:prstGeom>
          <a:solidFill>
            <a:schemeClr val="accent3"/>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a:t>
            </a:r>
            <a:r>
              <a:rPr lang="en-US" b="1">
                <a:solidFill>
                  <a:srgbClr val="FFFFFF"/>
                </a:solidFill>
              </a:rPr>
              <a:t>2%</a:t>
            </a:r>
          </a:p>
        </p:txBody>
      </p:sp>
      <p:sp>
        <p:nvSpPr>
          <p:cNvPr id="27" name="Oval 26"/>
          <p:cNvSpPr/>
          <p:nvPr/>
        </p:nvSpPr>
        <p:spPr>
          <a:xfrm>
            <a:off x="6269303" y="2768525"/>
            <a:ext cx="720000" cy="720000"/>
          </a:xfrm>
          <a:prstGeom prst="ellipse">
            <a:avLst/>
          </a:prstGeom>
          <a:solidFill>
            <a:schemeClr val="accent4"/>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20%</a:t>
            </a:r>
            <a:endParaRPr lang="en-US" b="1">
              <a:solidFill>
                <a:srgbClr val="FFFFFF"/>
              </a:solidFill>
            </a:endParaRPr>
          </a:p>
        </p:txBody>
      </p:sp>
      <p:sp>
        <p:nvSpPr>
          <p:cNvPr id="28" name="Oval 27"/>
          <p:cNvSpPr/>
          <p:nvPr/>
        </p:nvSpPr>
        <p:spPr>
          <a:xfrm>
            <a:off x="7879518" y="2162026"/>
            <a:ext cx="720000" cy="720000"/>
          </a:xfrm>
          <a:prstGeom prst="ellipse">
            <a:avLst/>
          </a:prstGeom>
          <a:solidFill>
            <a:schemeClr val="accent5"/>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26</a:t>
            </a:r>
            <a:r>
              <a:rPr lang="en-US" b="1">
                <a:solidFill>
                  <a:srgbClr val="FFFFFF"/>
                </a:solidFill>
              </a:rPr>
              <a:t>%</a:t>
            </a:r>
          </a:p>
        </p:txBody>
      </p:sp>
      <p:sp>
        <p:nvSpPr>
          <p:cNvPr id="29" name="TextBox 28"/>
          <p:cNvSpPr txBox="1"/>
          <p:nvPr/>
        </p:nvSpPr>
        <p:spPr>
          <a:xfrm>
            <a:off x="1480320" y="4784223"/>
            <a:ext cx="1344495" cy="927754"/>
          </a:xfrm>
          <a:prstGeom prst="rect">
            <a:avLst/>
          </a:prstGeom>
          <a:noFill/>
        </p:spPr>
        <p:txBody>
          <a:bodyPr wrap="square" lIns="0" rIns="0" rtlCol="0">
            <a:spAutoFit/>
          </a:bodyPr>
          <a:lstStyle/>
          <a:p>
            <a:pPr>
              <a:lnSpc>
                <a:spcPct val="120000"/>
              </a:lnSpc>
              <a:spcBef>
                <a:spcPts val="600"/>
              </a:spcBef>
            </a:pPr>
            <a:r>
              <a:rPr lang="en-US" sz="1200" b="1" dirty="0">
                <a:latin typeface="Arial" panose="020B0604020202020204" pitchFamily="34" charset="0"/>
                <a:cs typeface="Arial" panose="020B0604020202020204" pitchFamily="34" charset="0"/>
              </a:rPr>
              <a:t>FACEBOOK</a:t>
            </a:r>
          </a:p>
          <a:p>
            <a:pPr>
              <a:lnSpc>
                <a:spcPct val="120000"/>
              </a:lnSpc>
              <a:spcBef>
                <a:spcPts val="600"/>
              </a:spcBef>
            </a:pPr>
            <a:r>
              <a:rPr lang="en-US" sz="1000" dirty="0">
                <a:latin typeface="Arial" panose="020B0604020202020204" pitchFamily="34" charset="0"/>
                <a:cs typeface="Arial" panose="020B0604020202020204" pitchFamily="34" charset="0"/>
              </a:rPr>
              <a:t>Clicks on Facebook links of the advertising brands.</a:t>
            </a:r>
          </a:p>
        </p:txBody>
      </p:sp>
      <p:sp>
        <p:nvSpPr>
          <p:cNvPr id="30" name="TextBox 29"/>
          <p:cNvSpPr txBox="1"/>
          <p:nvPr/>
        </p:nvSpPr>
        <p:spPr>
          <a:xfrm>
            <a:off x="3053942" y="4923090"/>
            <a:ext cx="1344495" cy="927754"/>
          </a:xfrm>
          <a:prstGeom prst="rect">
            <a:avLst/>
          </a:prstGeom>
          <a:noFill/>
        </p:spPr>
        <p:txBody>
          <a:bodyPr wrap="square" lIns="0" rIns="0" rtlCol="0">
            <a:spAutoFit/>
          </a:bodyPr>
          <a:lstStyle/>
          <a:p>
            <a:pPr>
              <a:lnSpc>
                <a:spcPct val="120000"/>
              </a:lnSpc>
              <a:spcBef>
                <a:spcPts val="600"/>
              </a:spcBef>
            </a:pPr>
            <a:r>
              <a:rPr lang="en-US" sz="1200" b="1" dirty="0">
                <a:latin typeface="Arial" panose="020B0604020202020204" pitchFamily="34" charset="0"/>
                <a:cs typeface="Arial" panose="020B0604020202020204" pitchFamily="34" charset="0"/>
              </a:rPr>
              <a:t>INSTAGRAM</a:t>
            </a:r>
          </a:p>
          <a:p>
            <a:pPr>
              <a:lnSpc>
                <a:spcPct val="120000"/>
              </a:lnSpc>
              <a:spcBef>
                <a:spcPts val="600"/>
              </a:spcBef>
            </a:pPr>
            <a:r>
              <a:rPr lang="en-US" sz="1000" dirty="0">
                <a:latin typeface="Arial" panose="020B0604020202020204" pitchFamily="34" charset="0"/>
                <a:cs typeface="Arial" panose="020B0604020202020204" pitchFamily="34" charset="0"/>
              </a:rPr>
              <a:t>Clicks on Instagram links of the advertising brands.</a:t>
            </a:r>
          </a:p>
        </p:txBody>
      </p:sp>
      <p:sp>
        <p:nvSpPr>
          <p:cNvPr id="31" name="TextBox 30"/>
          <p:cNvSpPr txBox="1"/>
          <p:nvPr/>
        </p:nvSpPr>
        <p:spPr>
          <a:xfrm>
            <a:off x="4663064" y="3803485"/>
            <a:ext cx="1344495" cy="1112420"/>
          </a:xfrm>
          <a:prstGeom prst="rect">
            <a:avLst/>
          </a:prstGeom>
          <a:noFill/>
        </p:spPr>
        <p:txBody>
          <a:bodyPr wrap="square" lIns="0" rIns="0" rtlCol="0">
            <a:spAutoFit/>
          </a:bodyPr>
          <a:lstStyle/>
          <a:p>
            <a:pPr>
              <a:lnSpc>
                <a:spcPct val="120000"/>
              </a:lnSpc>
              <a:spcBef>
                <a:spcPts val="600"/>
              </a:spcBef>
            </a:pPr>
            <a:r>
              <a:rPr lang="en-US" sz="1200" b="1">
                <a:latin typeface="Arial" panose="020B0604020202020204" pitchFamily="34" charset="0"/>
                <a:cs typeface="Arial" panose="020B0604020202020204" pitchFamily="34" charset="0"/>
              </a:rPr>
              <a:t>MAP LINKS</a:t>
            </a:r>
          </a:p>
          <a:p>
            <a:pPr>
              <a:lnSpc>
                <a:spcPct val="120000"/>
              </a:lnSpc>
              <a:spcBef>
                <a:spcPts val="600"/>
              </a:spcBef>
            </a:pPr>
            <a:r>
              <a:rPr lang="en-US" sz="1000">
                <a:latin typeface="Arial" panose="020B0604020202020204" pitchFamily="34" charset="0"/>
                <a:cs typeface="Arial" panose="020B0604020202020204" pitchFamily="34" charset="0"/>
              </a:rPr>
              <a:t>Clicks on map links to open map and see navigation to advertiser’s location</a:t>
            </a:r>
          </a:p>
        </p:txBody>
      </p:sp>
      <p:sp>
        <p:nvSpPr>
          <p:cNvPr id="32" name="TextBox 31"/>
          <p:cNvSpPr txBox="1"/>
          <p:nvPr/>
        </p:nvSpPr>
        <p:spPr>
          <a:xfrm>
            <a:off x="6378419" y="4073434"/>
            <a:ext cx="1395691" cy="1112549"/>
          </a:xfrm>
          <a:prstGeom prst="rect">
            <a:avLst/>
          </a:prstGeom>
          <a:noFill/>
        </p:spPr>
        <p:txBody>
          <a:bodyPr wrap="square" lIns="0" rIns="0" rtlCol="0">
            <a:spAutoFit/>
          </a:bodyPr>
          <a:lstStyle/>
          <a:p>
            <a:pPr>
              <a:lnSpc>
                <a:spcPct val="120000"/>
              </a:lnSpc>
              <a:spcBef>
                <a:spcPts val="600"/>
              </a:spcBef>
            </a:pPr>
            <a:r>
              <a:rPr lang="en-US" sz="1200" b="1">
                <a:latin typeface="Arial" panose="020B0604020202020204" pitchFamily="34" charset="0"/>
                <a:cs typeface="Arial" panose="020B0604020202020204" pitchFamily="34" charset="0"/>
              </a:rPr>
              <a:t>LIKES</a:t>
            </a:r>
          </a:p>
          <a:p>
            <a:pPr>
              <a:lnSpc>
                <a:spcPct val="120000"/>
              </a:lnSpc>
              <a:spcBef>
                <a:spcPts val="600"/>
              </a:spcBef>
            </a:pPr>
            <a:r>
              <a:rPr lang="en-US" sz="1000">
                <a:latin typeface="Arial" panose="020B0604020202020204" pitchFamily="34" charset="0"/>
                <a:cs typeface="Arial" panose="020B0604020202020204" pitchFamily="34" charset="0"/>
              </a:rPr>
              <a:t>Users put like on advertisement for follow up and measuring. Not shared in Facebook.</a:t>
            </a:r>
          </a:p>
        </p:txBody>
      </p:sp>
      <p:sp>
        <p:nvSpPr>
          <p:cNvPr id="33" name="TextBox 32"/>
          <p:cNvSpPr txBox="1"/>
          <p:nvPr/>
        </p:nvSpPr>
        <p:spPr>
          <a:xfrm>
            <a:off x="8005257" y="3504429"/>
            <a:ext cx="1344495" cy="1112420"/>
          </a:xfrm>
          <a:prstGeom prst="rect">
            <a:avLst/>
          </a:prstGeom>
          <a:noFill/>
        </p:spPr>
        <p:txBody>
          <a:bodyPr wrap="square" lIns="0" rIns="0" rtlCol="0">
            <a:spAutoFit/>
          </a:bodyPr>
          <a:lstStyle/>
          <a:p>
            <a:pPr>
              <a:lnSpc>
                <a:spcPct val="120000"/>
              </a:lnSpc>
              <a:spcBef>
                <a:spcPts val="600"/>
              </a:spcBef>
            </a:pPr>
            <a:r>
              <a:rPr lang="en-US" sz="1200" b="1">
                <a:latin typeface="Arial" panose="020B0604020202020204" pitchFamily="34" charset="0"/>
                <a:cs typeface="Arial" panose="020B0604020202020204" pitchFamily="34" charset="0"/>
              </a:rPr>
              <a:t>WEB LINKS</a:t>
            </a:r>
          </a:p>
          <a:p>
            <a:pPr>
              <a:lnSpc>
                <a:spcPct val="120000"/>
              </a:lnSpc>
              <a:spcBef>
                <a:spcPts val="600"/>
              </a:spcBef>
            </a:pPr>
            <a:r>
              <a:rPr lang="en-US" sz="1000">
                <a:latin typeface="Arial" panose="020B0604020202020204" pitchFamily="34" charset="0"/>
                <a:cs typeface="Arial" panose="020B0604020202020204" pitchFamily="34" charset="0"/>
              </a:rPr>
              <a:t>Links to the landing page of the advertising campaign or website of the advertising brand.</a:t>
            </a:r>
          </a:p>
        </p:txBody>
      </p:sp>
      <p:sp>
        <p:nvSpPr>
          <p:cNvPr id="34" name="TextBox 33"/>
          <p:cNvSpPr txBox="1"/>
          <p:nvPr/>
        </p:nvSpPr>
        <p:spPr>
          <a:xfrm>
            <a:off x="1422399" y="1490049"/>
            <a:ext cx="9347202" cy="293350"/>
          </a:xfrm>
          <a:prstGeom prst="rect">
            <a:avLst/>
          </a:prstGeom>
          <a:noFill/>
        </p:spPr>
        <p:txBody>
          <a:bodyPr wrap="square" lIns="0" rIns="0" rtlCol="0">
            <a:spAutoFit/>
          </a:bodyPr>
          <a:lstStyle/>
          <a:p>
            <a:pPr algn="ctr">
              <a:lnSpc>
                <a:spcPct val="120000"/>
              </a:lnSpc>
            </a:pPr>
            <a:r>
              <a:rPr lang="en-US" sz="1200" dirty="0">
                <a:solidFill>
                  <a:schemeClr val="tx1">
                    <a:alpha val="80000"/>
                  </a:schemeClr>
                </a:solidFill>
              </a:rPr>
              <a:t>The interaction measured by means of clicks on links of the advertising.</a:t>
            </a:r>
          </a:p>
        </p:txBody>
      </p:sp>
      <p:cxnSp>
        <p:nvCxnSpPr>
          <p:cNvPr id="36" name="Straight Connector 35">
            <a:extLst>
              <a:ext uri="{FF2B5EF4-FFF2-40B4-BE49-F238E27FC236}">
                <a16:creationId xmlns:a16="http://schemas.microsoft.com/office/drawing/2014/main" id="{B1004145-CE7B-4039-8E29-004549B75DFF}"/>
              </a:ext>
            </a:extLst>
          </p:cNvPr>
          <p:cNvCxnSpPr/>
          <p:nvPr/>
        </p:nvCxnSpPr>
        <p:spPr>
          <a:xfrm>
            <a:off x="9627700" y="4010612"/>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2E350D4-81FB-49AE-A499-DB10AE163E18}"/>
              </a:ext>
            </a:extLst>
          </p:cNvPr>
          <p:cNvSpPr/>
          <p:nvPr/>
        </p:nvSpPr>
        <p:spPr>
          <a:xfrm>
            <a:off x="9504771" y="3688404"/>
            <a:ext cx="720000" cy="7200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0" tIns="0" rIns="0" bIns="0" rtlCol="0" anchor="ctr"/>
          <a:lstStyle/>
          <a:p>
            <a:pPr algn="ctr">
              <a:lnSpc>
                <a:spcPct val="80000"/>
              </a:lnSpc>
            </a:pPr>
            <a:r>
              <a:rPr lang="en-US" b="1">
                <a:solidFill>
                  <a:srgbClr val="FFFFFF"/>
                </a:solidFill>
              </a:rPr>
              <a:t>10%</a:t>
            </a:r>
          </a:p>
        </p:txBody>
      </p:sp>
      <p:sp>
        <p:nvSpPr>
          <p:cNvPr id="37" name="TextBox 36">
            <a:extLst>
              <a:ext uri="{FF2B5EF4-FFF2-40B4-BE49-F238E27FC236}">
                <a16:creationId xmlns:a16="http://schemas.microsoft.com/office/drawing/2014/main" id="{006F6B74-860B-4BCB-B7F6-35C7CF229604}"/>
              </a:ext>
            </a:extLst>
          </p:cNvPr>
          <p:cNvSpPr txBox="1"/>
          <p:nvPr/>
        </p:nvSpPr>
        <p:spPr>
          <a:xfrm>
            <a:off x="9627700" y="4923090"/>
            <a:ext cx="1426378" cy="927754"/>
          </a:xfrm>
          <a:prstGeom prst="rect">
            <a:avLst/>
          </a:prstGeom>
          <a:noFill/>
        </p:spPr>
        <p:txBody>
          <a:bodyPr wrap="square" lIns="0" rIns="0" rtlCol="0">
            <a:spAutoFit/>
          </a:bodyPr>
          <a:lstStyle/>
          <a:p>
            <a:pPr>
              <a:lnSpc>
                <a:spcPct val="120000"/>
              </a:lnSpc>
              <a:spcBef>
                <a:spcPts val="600"/>
              </a:spcBef>
            </a:pPr>
            <a:r>
              <a:rPr lang="en-US" sz="1200" b="1">
                <a:latin typeface="Arial" panose="020B0604020202020204" pitchFamily="34" charset="0"/>
                <a:cs typeface="Arial" panose="020B0604020202020204" pitchFamily="34" charset="0"/>
              </a:rPr>
              <a:t>PHONE LINKS</a:t>
            </a:r>
          </a:p>
          <a:p>
            <a:pPr>
              <a:lnSpc>
                <a:spcPct val="120000"/>
              </a:lnSpc>
              <a:spcBef>
                <a:spcPts val="600"/>
              </a:spcBef>
            </a:pPr>
            <a:r>
              <a:rPr lang="en-US" sz="1000">
                <a:latin typeface="Arial" panose="020B0604020202020204" pitchFamily="34" charset="0"/>
                <a:cs typeface="Arial" panose="020B0604020202020204" pitchFamily="34" charset="0"/>
              </a:rPr>
              <a:t>Phone number of the advertiser in form of QR code for convenience.</a:t>
            </a:r>
          </a:p>
        </p:txBody>
      </p:sp>
    </p:spTree>
    <p:extLst>
      <p:ext uri="{BB962C8B-B14F-4D97-AF65-F5344CB8AC3E}">
        <p14:creationId xmlns:p14="http://schemas.microsoft.com/office/powerpoint/2010/main" val="160355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463" y="1398968"/>
            <a:ext cx="5333999" cy="1874922"/>
          </a:xfrm>
        </p:spPr>
        <p:txBody>
          <a:bodyPr/>
          <a:lstStyle/>
          <a:p>
            <a:r>
              <a:rPr lang="en-US" sz="4000" dirty="0"/>
              <a:t>INVENTORY</a:t>
            </a:r>
          </a:p>
        </p:txBody>
      </p:sp>
      <p:grpSp>
        <p:nvGrpSpPr>
          <p:cNvPr id="4" name="Group 3"/>
          <p:cNvGrpSpPr/>
          <p:nvPr/>
        </p:nvGrpSpPr>
        <p:grpSpPr>
          <a:xfrm>
            <a:off x="1414705" y="3487834"/>
            <a:ext cx="416560" cy="416560"/>
            <a:chOff x="5108410" y="1700592"/>
            <a:chExt cx="416560" cy="416560"/>
          </a:xfrm>
        </p:grpSpPr>
        <p:sp>
          <p:nvSpPr>
            <p:cNvPr id="5" name="Oval 4"/>
            <p:cNvSpPr/>
            <p:nvPr/>
          </p:nvSpPr>
          <p:spPr>
            <a:xfrm>
              <a:off x="5108410" y="1700592"/>
              <a:ext cx="416560" cy="41656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Shape 3612"/>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1"/>
            </a:fillRef>
            <a:effectRef idx="1">
              <a:schemeClr val="accent1"/>
            </a:effectRef>
            <a:fontRef idx="minor">
              <a:schemeClr val="lt1"/>
            </a:fontRef>
          </p:style>
          <p:txBody>
            <a:bodyPr lIns="38100" tIns="38100" rIns="38100" bIns="38100" anchor="ctr"/>
            <a:lstStyle/>
            <a:p>
              <a:endParaRPr>
                <a:solidFill>
                  <a:prstClr val="black"/>
                </a:solidFill>
              </a:endParaRPr>
            </a:p>
          </p:txBody>
        </p:sp>
      </p:grpSp>
      <p:grpSp>
        <p:nvGrpSpPr>
          <p:cNvPr id="7" name="Group 6"/>
          <p:cNvGrpSpPr/>
          <p:nvPr/>
        </p:nvGrpSpPr>
        <p:grpSpPr>
          <a:xfrm>
            <a:off x="1414705" y="5111352"/>
            <a:ext cx="416560" cy="416560"/>
            <a:chOff x="5108410" y="1700592"/>
            <a:chExt cx="416560" cy="416560"/>
          </a:xfrm>
        </p:grpSpPr>
        <p:sp>
          <p:nvSpPr>
            <p:cNvPr id="8" name="Oval 7"/>
            <p:cNvSpPr/>
            <p:nvPr/>
          </p:nvSpPr>
          <p:spPr>
            <a:xfrm>
              <a:off x="5108410" y="1700592"/>
              <a:ext cx="416560" cy="41656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Shape 3612"/>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2"/>
            </a:fillRef>
            <a:effectRef idx="1">
              <a:schemeClr val="accent2"/>
            </a:effectRef>
            <a:fontRef idx="minor">
              <a:schemeClr val="lt1"/>
            </a:fontRef>
          </p:style>
          <p:txBody>
            <a:bodyPr lIns="38100" tIns="38100" rIns="38100" bIns="38100" anchor="ctr"/>
            <a:lstStyle/>
            <a:p>
              <a:endParaRPr>
                <a:solidFill>
                  <a:prstClr val="black"/>
                </a:solidFill>
              </a:endParaRPr>
            </a:p>
          </p:txBody>
        </p:sp>
      </p:grpSp>
      <p:grpSp>
        <p:nvGrpSpPr>
          <p:cNvPr id="10" name="Group 9"/>
          <p:cNvGrpSpPr/>
          <p:nvPr/>
        </p:nvGrpSpPr>
        <p:grpSpPr>
          <a:xfrm>
            <a:off x="7022578" y="1108659"/>
            <a:ext cx="416560" cy="416560"/>
            <a:chOff x="5108410" y="1700592"/>
            <a:chExt cx="416560" cy="416560"/>
          </a:xfrm>
        </p:grpSpPr>
        <p:sp>
          <p:nvSpPr>
            <p:cNvPr id="11" name="Oval 10"/>
            <p:cNvSpPr/>
            <p:nvPr/>
          </p:nvSpPr>
          <p:spPr>
            <a:xfrm>
              <a:off x="5108410" y="1700592"/>
              <a:ext cx="416560" cy="41656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 name="Shape 3612"/>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3"/>
            </a:fillRef>
            <a:effectRef idx="1">
              <a:schemeClr val="accent3"/>
            </a:effectRef>
            <a:fontRef idx="minor">
              <a:schemeClr val="lt1"/>
            </a:fontRef>
          </p:style>
          <p:txBody>
            <a:bodyPr lIns="38100" tIns="38100" rIns="38100" bIns="38100" anchor="ctr"/>
            <a:lstStyle/>
            <a:p>
              <a:endParaRPr>
                <a:solidFill>
                  <a:prstClr val="black"/>
                </a:solidFill>
              </a:endParaRPr>
            </a:p>
          </p:txBody>
        </p:sp>
      </p:grpSp>
      <p:sp>
        <p:nvSpPr>
          <p:cNvPr id="13" name="TextBox 12"/>
          <p:cNvSpPr txBox="1"/>
          <p:nvPr/>
        </p:nvSpPr>
        <p:spPr>
          <a:xfrm>
            <a:off x="2126351" y="3478732"/>
            <a:ext cx="2030108" cy="338554"/>
          </a:xfrm>
          <a:prstGeom prst="rect">
            <a:avLst/>
          </a:prstGeom>
          <a:noFill/>
        </p:spPr>
        <p:txBody>
          <a:bodyPr wrap="none" lIns="0" rIns="0" rtlCol="0">
            <a:spAutoFit/>
          </a:bodyPr>
          <a:lstStyle/>
          <a:p>
            <a:r>
              <a:rPr lang="en-US" sz="1600" b="1">
                <a:solidFill>
                  <a:schemeClr val="tx1">
                    <a:lumMod val="75000"/>
                    <a:lumOff val="25000"/>
                  </a:schemeClr>
                </a:solidFill>
              </a:rPr>
              <a:t>Video Advertisement</a:t>
            </a:r>
          </a:p>
        </p:txBody>
      </p:sp>
      <p:sp>
        <p:nvSpPr>
          <p:cNvPr id="14" name="TextBox 13"/>
          <p:cNvSpPr txBox="1"/>
          <p:nvPr/>
        </p:nvSpPr>
        <p:spPr>
          <a:xfrm>
            <a:off x="2113485" y="3967821"/>
            <a:ext cx="3383076" cy="646331"/>
          </a:xfrm>
          <a:prstGeom prst="rect">
            <a:avLst/>
          </a:prstGeom>
          <a:noFill/>
        </p:spPr>
        <p:txBody>
          <a:bodyPr wrap="square" lIns="0" rIns="0" rtlCol="0">
            <a:spAutoFit/>
          </a:bodyPr>
          <a:lstStyle/>
          <a:p>
            <a:r>
              <a:rPr lang="en-GB" sz="1200" dirty="0">
                <a:solidFill>
                  <a:schemeClr val="tx1">
                    <a:lumMod val="75000"/>
                    <a:lumOff val="25000"/>
                  </a:schemeClr>
                </a:solidFill>
                <a:latin typeface="Arial" panose="020B0604020202020204" pitchFamily="34" charset="0"/>
                <a:ea typeface="Open Sans" charset="0"/>
                <a:cs typeface="Arial" panose="020B0604020202020204" pitchFamily="34" charset="0"/>
              </a:rPr>
              <a:t>High resolution eye catching video ads are good for building strong brand recognition. The most effective advertising in the system.</a:t>
            </a:r>
          </a:p>
        </p:txBody>
      </p:sp>
      <p:sp>
        <p:nvSpPr>
          <p:cNvPr id="15" name="TextBox 14"/>
          <p:cNvSpPr txBox="1"/>
          <p:nvPr/>
        </p:nvSpPr>
        <p:spPr>
          <a:xfrm>
            <a:off x="2113484" y="5104216"/>
            <a:ext cx="2003625" cy="338554"/>
          </a:xfrm>
          <a:prstGeom prst="rect">
            <a:avLst/>
          </a:prstGeom>
          <a:noFill/>
        </p:spPr>
        <p:txBody>
          <a:bodyPr wrap="none" lIns="0" rIns="0" rtlCol="0">
            <a:spAutoFit/>
          </a:bodyPr>
          <a:lstStyle/>
          <a:p>
            <a:r>
              <a:rPr lang="en-US" sz="1600">
                <a:solidFill>
                  <a:schemeClr val="tx1">
                    <a:lumMod val="75000"/>
                    <a:lumOff val="25000"/>
                  </a:schemeClr>
                </a:solidFill>
              </a:rPr>
              <a:t>Banner Advertisement</a:t>
            </a:r>
          </a:p>
        </p:txBody>
      </p:sp>
      <p:sp>
        <p:nvSpPr>
          <p:cNvPr id="16" name="TextBox 15"/>
          <p:cNvSpPr txBox="1"/>
          <p:nvPr/>
        </p:nvSpPr>
        <p:spPr>
          <a:xfrm>
            <a:off x="2113485" y="5592141"/>
            <a:ext cx="3311956" cy="646331"/>
          </a:xfrm>
          <a:prstGeom prst="rect">
            <a:avLst/>
          </a:prstGeom>
          <a:noFill/>
        </p:spPr>
        <p:txBody>
          <a:bodyPr wrap="square" lIns="0" rIns="0" rtlCol="0">
            <a:spAutoFit/>
          </a:bodyPr>
          <a:lstStyle/>
          <a:p>
            <a:r>
              <a:rPr lang="en-GB" sz="1200" dirty="0">
                <a:solidFill>
                  <a:schemeClr val="tx1">
                    <a:lumMod val="75000"/>
                    <a:lumOff val="25000"/>
                  </a:schemeClr>
                </a:solidFill>
                <a:latin typeface="Arial" panose="020B0604020202020204" pitchFamily="34" charset="0"/>
                <a:cs typeface="Arial" panose="020B0604020202020204" pitchFamily="34" charset="0"/>
              </a:rPr>
              <a:t>Image banners can be used for branding and campaigns messages. Very effective especially when used in combination with video.</a:t>
            </a:r>
          </a:p>
        </p:txBody>
      </p:sp>
      <p:sp>
        <p:nvSpPr>
          <p:cNvPr id="17" name="TextBox 16"/>
          <p:cNvSpPr txBox="1"/>
          <p:nvPr/>
        </p:nvSpPr>
        <p:spPr>
          <a:xfrm>
            <a:off x="7710868" y="1147662"/>
            <a:ext cx="2510624" cy="338554"/>
          </a:xfrm>
          <a:prstGeom prst="rect">
            <a:avLst/>
          </a:prstGeom>
          <a:noFill/>
        </p:spPr>
        <p:txBody>
          <a:bodyPr wrap="none" lIns="0" rIns="0" rtlCol="0">
            <a:spAutoFit/>
          </a:bodyPr>
          <a:lstStyle/>
          <a:p>
            <a:r>
              <a:rPr lang="en-US" sz="1600">
                <a:solidFill>
                  <a:schemeClr val="tx1">
                    <a:lumMod val="75000"/>
                    <a:lumOff val="25000"/>
                  </a:schemeClr>
                </a:solidFill>
              </a:rPr>
              <a:t>Offers, Brands and Products</a:t>
            </a:r>
          </a:p>
        </p:txBody>
      </p:sp>
      <p:sp>
        <p:nvSpPr>
          <p:cNvPr id="18" name="TextBox 17"/>
          <p:cNvSpPr txBox="1"/>
          <p:nvPr/>
        </p:nvSpPr>
        <p:spPr>
          <a:xfrm>
            <a:off x="7710868" y="1634423"/>
            <a:ext cx="3458577" cy="646331"/>
          </a:xfrm>
          <a:prstGeom prst="rect">
            <a:avLst/>
          </a:prstGeom>
          <a:noFill/>
        </p:spPr>
        <p:txBody>
          <a:bodyPr wrap="square" lIns="0" rIns="0" rtlCol="0">
            <a:spAutoFit/>
          </a:bodyPr>
          <a:lstStyle/>
          <a:p>
            <a:r>
              <a:rPr lang="en-GB" sz="1200" dirty="0">
                <a:solidFill>
                  <a:schemeClr val="tx1">
                    <a:lumMod val="75000"/>
                    <a:lumOff val="25000"/>
                  </a:schemeClr>
                </a:solidFill>
                <a:latin typeface="Arial" panose="020B0604020202020204" pitchFamily="34" charset="0"/>
                <a:cs typeface="Arial" panose="020B0604020202020204" pitchFamily="34" charset="0"/>
              </a:rPr>
              <a:t>Highly effective way to announce special campaigns, sale and offers. Possible to rent dedicated category or brand.</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6ECE95D-6B4B-46A9-AF92-257D733B8E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08278" y="2932589"/>
            <a:ext cx="5184000" cy="3240000"/>
          </a:xfrm>
          <a:prstGeom prst="rect">
            <a:avLst/>
          </a:prstGeom>
          <a:ln>
            <a:solidFill>
              <a:schemeClr val="tx1"/>
            </a:solidFill>
          </a:ln>
          <a:effectLst>
            <a:outerShdw blurRad="292100" dist="139700" dir="2700000" algn="tl" rotWithShape="0">
              <a:srgbClr val="333333">
                <a:alpha val="65000"/>
              </a:srgbClr>
            </a:outerShdw>
          </a:effectLst>
        </p:spPr>
      </p:pic>
      <p:cxnSp>
        <p:nvCxnSpPr>
          <p:cNvPr id="24" name="Connector: Elbow 23">
            <a:extLst>
              <a:ext uri="{FF2B5EF4-FFF2-40B4-BE49-F238E27FC236}">
                <a16:creationId xmlns:a16="http://schemas.microsoft.com/office/drawing/2014/main" id="{1C54214A-01F5-4DD3-8F50-8BF801CCE6FB}"/>
              </a:ext>
            </a:extLst>
          </p:cNvPr>
          <p:cNvCxnSpPr>
            <a:cxnSpLocks/>
            <a:stCxn id="11" idx="4"/>
            <a:endCxn id="21" idx="3"/>
          </p:cNvCxnSpPr>
          <p:nvPr/>
        </p:nvCxnSpPr>
        <p:spPr>
          <a:xfrm rot="16200000" flipH="1">
            <a:off x="7773333" y="982744"/>
            <a:ext cx="3027370" cy="4112320"/>
          </a:xfrm>
          <a:prstGeom prst="bentConnector4">
            <a:avLst>
              <a:gd name="adj1" fmla="val 33648"/>
              <a:gd name="adj2" fmla="val 105559"/>
            </a:avLst>
          </a:prstGeom>
        </p:spPr>
        <p:style>
          <a:lnRef idx="1">
            <a:schemeClr val="accent3"/>
          </a:lnRef>
          <a:fillRef idx="0">
            <a:schemeClr val="accent3"/>
          </a:fillRef>
          <a:effectRef idx="0">
            <a:schemeClr val="accent3"/>
          </a:effectRef>
          <a:fontRef idx="minor">
            <a:schemeClr val="tx1"/>
          </a:fontRef>
        </p:style>
      </p:cxnSp>
      <p:cxnSp>
        <p:nvCxnSpPr>
          <p:cNvPr id="32" name="Connector: Elbow 31">
            <a:extLst>
              <a:ext uri="{FF2B5EF4-FFF2-40B4-BE49-F238E27FC236}">
                <a16:creationId xmlns:a16="http://schemas.microsoft.com/office/drawing/2014/main" id="{FE8DFAF1-7B58-48FC-A17A-0C1A6B28DA2C}"/>
              </a:ext>
            </a:extLst>
          </p:cNvPr>
          <p:cNvCxnSpPr>
            <a:stCxn id="8" idx="4"/>
            <a:endCxn id="21" idx="2"/>
          </p:cNvCxnSpPr>
          <p:nvPr/>
        </p:nvCxnSpPr>
        <p:spPr>
          <a:xfrm rot="16200000" flipH="1">
            <a:off x="4839293" y="2311603"/>
            <a:ext cx="644677" cy="7077293"/>
          </a:xfrm>
          <a:prstGeom prst="bentConnector3">
            <a:avLst>
              <a:gd name="adj1" fmla="val 155948"/>
            </a:avLst>
          </a:prstGeom>
        </p:spPr>
        <p:style>
          <a:lnRef idx="1">
            <a:schemeClr val="accent2"/>
          </a:lnRef>
          <a:fillRef idx="0">
            <a:schemeClr val="accent2"/>
          </a:fillRef>
          <a:effectRef idx="0">
            <a:schemeClr val="accent2"/>
          </a:effectRef>
          <a:fontRef idx="minor">
            <a:schemeClr val="tx1"/>
          </a:fontRef>
        </p:style>
      </p:cxnSp>
      <p:cxnSp>
        <p:nvCxnSpPr>
          <p:cNvPr id="35" name="Connector: Elbow 34">
            <a:extLst>
              <a:ext uri="{FF2B5EF4-FFF2-40B4-BE49-F238E27FC236}">
                <a16:creationId xmlns:a16="http://schemas.microsoft.com/office/drawing/2014/main" id="{08FBA89B-5552-4EFB-B4F2-2C1F569BAAA4}"/>
              </a:ext>
            </a:extLst>
          </p:cNvPr>
          <p:cNvCxnSpPr>
            <a:stCxn id="5" idx="0"/>
            <a:endCxn id="21" idx="1"/>
          </p:cNvCxnSpPr>
          <p:nvPr/>
        </p:nvCxnSpPr>
        <p:spPr>
          <a:xfrm rot="16200000" flipH="1">
            <a:off x="3307803" y="1803015"/>
            <a:ext cx="1064755" cy="4434393"/>
          </a:xfrm>
          <a:prstGeom prst="bentConnector4">
            <a:avLst>
              <a:gd name="adj1" fmla="val -21470"/>
              <a:gd name="adj2" fmla="val 91527"/>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81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D76D3-9CF2-4A0B-8501-35F4A42B342D}"/>
              </a:ext>
            </a:extLst>
          </p:cNvPr>
          <p:cNvSpPr>
            <a:spLocks noGrp="1"/>
          </p:cNvSpPr>
          <p:nvPr>
            <p:ph type="title"/>
          </p:nvPr>
        </p:nvSpPr>
        <p:spPr>
          <a:xfrm>
            <a:off x="934721" y="1226217"/>
            <a:ext cx="7462027" cy="1874922"/>
          </a:xfrm>
        </p:spPr>
        <p:txBody>
          <a:bodyPr/>
          <a:lstStyle/>
          <a:p>
            <a:r>
              <a:rPr lang="en-GB" sz="4000" dirty="0"/>
              <a:t>MEDIA SPECS</a:t>
            </a:r>
            <a:endParaRPr lang="en-US" sz="4000" dirty="0"/>
          </a:p>
        </p:txBody>
      </p:sp>
      <p:pic>
        <p:nvPicPr>
          <p:cNvPr id="30" name="Picture 2">
            <a:extLst>
              <a:ext uri="{FF2B5EF4-FFF2-40B4-BE49-F238E27FC236}">
                <a16:creationId xmlns:a16="http://schemas.microsoft.com/office/drawing/2014/main" id="{65185903-076F-4061-962D-1CCA65A8A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300942" y="2406032"/>
            <a:ext cx="6163200" cy="385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8">
            <a:extLst>
              <a:ext uri="{FF2B5EF4-FFF2-40B4-BE49-F238E27FC236}">
                <a16:creationId xmlns:a16="http://schemas.microsoft.com/office/drawing/2014/main" id="{A3CA6DF3-48E9-40D0-8C51-855A3E413C1B}"/>
              </a:ext>
            </a:extLst>
          </p:cNvPr>
          <p:cNvSpPr/>
          <p:nvPr/>
        </p:nvSpPr>
        <p:spPr>
          <a:xfrm>
            <a:off x="934721" y="2406032"/>
            <a:ext cx="3774932" cy="3600986"/>
          </a:xfrm>
          <a:prstGeom prst="rect">
            <a:avLst/>
          </a:prstGeom>
        </p:spPr>
        <p:txBody>
          <a:bodyPr wrap="square">
            <a:spAutoFit/>
          </a:bodyPr>
          <a:lstStyle/>
          <a:p>
            <a:r>
              <a:rPr lang="en-GB" altLang="en-US" sz="1200" b="1" dirty="0">
                <a:solidFill>
                  <a:schemeClr val="tx1">
                    <a:lumMod val="75000"/>
                    <a:lumOff val="25000"/>
                  </a:schemeClr>
                </a:solidFill>
                <a:latin typeface="Arial" panose="020B0604020202020204" pitchFamily="34" charset="0"/>
                <a:cs typeface="Arial" panose="020B0604020202020204" pitchFamily="34" charset="0"/>
              </a:rPr>
              <a:t>Video</a:t>
            </a:r>
          </a:p>
          <a:p>
            <a:r>
              <a:rPr lang="en-GB" sz="1200" dirty="0">
                <a:solidFill>
                  <a:schemeClr val="tx1">
                    <a:lumMod val="75000"/>
                    <a:lumOff val="25000"/>
                  </a:schemeClr>
                </a:solidFill>
                <a:latin typeface="Arial" panose="020B0604020202020204" pitchFamily="34" charset="0"/>
                <a:cs typeface="Arial" panose="020B0604020202020204" pitchFamily="34" charset="0"/>
              </a:rPr>
              <a:t>1280 x 720 pixels resolution, MP4 format, 20 to 30 seconds.</a:t>
            </a:r>
          </a:p>
          <a:p>
            <a:endParaRPr lang="en-GB" sz="1200" dirty="0">
              <a:solidFill>
                <a:schemeClr val="tx1">
                  <a:lumMod val="75000"/>
                  <a:lumOff val="25000"/>
                </a:schemeClr>
              </a:solidFill>
              <a:latin typeface="Arial" panose="020B0604020202020204" pitchFamily="34" charset="0"/>
              <a:cs typeface="Arial" panose="020B0604020202020204" pitchFamily="34" charset="0"/>
            </a:endParaRPr>
          </a:p>
          <a:p>
            <a:r>
              <a:rPr lang="en-GB" sz="1200" b="1" dirty="0">
                <a:solidFill>
                  <a:schemeClr val="tx1">
                    <a:lumMod val="75000"/>
                    <a:lumOff val="25000"/>
                  </a:schemeClr>
                </a:solidFill>
                <a:latin typeface="Arial" panose="020B0604020202020204" pitchFamily="34" charset="0"/>
                <a:cs typeface="Arial" panose="020B0604020202020204" pitchFamily="34" charset="0"/>
              </a:rPr>
              <a:t>Banner</a:t>
            </a:r>
          </a:p>
          <a:p>
            <a:r>
              <a:rPr lang="en-GB" sz="1200" dirty="0">
                <a:solidFill>
                  <a:schemeClr val="tx1">
                    <a:lumMod val="75000"/>
                    <a:lumOff val="25000"/>
                  </a:schemeClr>
                </a:solidFill>
                <a:latin typeface="Arial" panose="020B0604020202020204" pitchFamily="34" charset="0"/>
                <a:cs typeface="Arial" panose="020B0604020202020204" pitchFamily="34" charset="0"/>
              </a:rPr>
              <a:t>1280 x 329 pixels resolution, JPEG/PNG format, 10 to 15 seconds.</a:t>
            </a:r>
          </a:p>
          <a:p>
            <a:endParaRPr lang="en-GB" sz="1200" dirty="0">
              <a:solidFill>
                <a:schemeClr val="tx1">
                  <a:lumMod val="75000"/>
                  <a:lumOff val="25000"/>
                </a:schemeClr>
              </a:solidFill>
              <a:latin typeface="Arial" panose="020B0604020202020204" pitchFamily="34" charset="0"/>
              <a:cs typeface="Arial" panose="020B0604020202020204" pitchFamily="34" charset="0"/>
            </a:endParaRPr>
          </a:p>
          <a:p>
            <a:r>
              <a:rPr lang="en-GB" sz="1200" b="1" dirty="0">
                <a:solidFill>
                  <a:schemeClr val="tx1">
                    <a:lumMod val="75000"/>
                    <a:lumOff val="25000"/>
                  </a:schemeClr>
                </a:solidFill>
                <a:latin typeface="Arial" panose="020B0604020202020204" pitchFamily="34" charset="0"/>
                <a:cs typeface="Arial" panose="020B0604020202020204" pitchFamily="34" charset="0"/>
              </a:rPr>
              <a:t>Click Through Page</a:t>
            </a:r>
          </a:p>
          <a:p>
            <a:r>
              <a:rPr lang="en-GB" sz="1200" dirty="0">
                <a:solidFill>
                  <a:schemeClr val="tx1">
                    <a:lumMod val="75000"/>
                    <a:lumOff val="25000"/>
                  </a:schemeClr>
                </a:solidFill>
                <a:latin typeface="Arial" panose="020B0604020202020204" pitchFamily="34" charset="0"/>
                <a:cs typeface="Arial" panose="020B0604020202020204" pitchFamily="34" charset="0"/>
              </a:rPr>
              <a:t>Alternative to landing page, additional information about campaign can be show on click in following format:</a:t>
            </a:r>
          </a:p>
          <a:p>
            <a:pPr marL="285750" indent="-103188">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Product description in HTML text</a:t>
            </a:r>
          </a:p>
          <a:p>
            <a:pPr marL="285750" indent="-103188">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Images JPEG format</a:t>
            </a:r>
          </a:p>
          <a:p>
            <a:pPr marL="285750" indent="-103188">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Telephone number with digits and “+” symbol.</a:t>
            </a:r>
          </a:p>
          <a:p>
            <a:pPr marL="285750" indent="-103188">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Full address compatible with Google Maps</a:t>
            </a:r>
          </a:p>
          <a:p>
            <a:pPr marL="285750" indent="-103188">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HTTP Website address or any special Website pages address prepared for the campaign</a:t>
            </a:r>
          </a:p>
          <a:p>
            <a:pPr marL="285750" indent="-103188">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Facebook &amp; Instagram pages if available</a:t>
            </a:r>
          </a:p>
        </p:txBody>
      </p:sp>
    </p:spTree>
    <p:extLst>
      <p:ext uri="{BB962C8B-B14F-4D97-AF65-F5344CB8AC3E}">
        <p14:creationId xmlns:p14="http://schemas.microsoft.com/office/powerpoint/2010/main" val="58385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8744"/>
            <a:ext cx="10667999" cy="1028700"/>
          </a:xfrm>
        </p:spPr>
        <p:txBody>
          <a:bodyPr/>
          <a:lstStyle/>
          <a:p>
            <a:r>
              <a:rPr lang="en-US" sz="4000" dirty="0"/>
              <a:t>PRICING</a:t>
            </a:r>
          </a:p>
        </p:txBody>
      </p:sp>
      <p:sp>
        <p:nvSpPr>
          <p:cNvPr id="34" name="TextBox 33"/>
          <p:cNvSpPr txBox="1"/>
          <p:nvPr/>
        </p:nvSpPr>
        <p:spPr>
          <a:xfrm>
            <a:off x="1422399" y="1249906"/>
            <a:ext cx="9347202" cy="293350"/>
          </a:xfrm>
          <a:prstGeom prst="rect">
            <a:avLst/>
          </a:prstGeom>
          <a:noFill/>
        </p:spPr>
        <p:txBody>
          <a:bodyPr wrap="square" lIns="0" rIns="0" rtlCol="0">
            <a:spAutoFit/>
          </a:bodyPr>
          <a:lstStyle/>
          <a:p>
            <a:pPr algn="ctr">
              <a:lnSpc>
                <a:spcPct val="120000"/>
              </a:lnSpc>
            </a:pPr>
            <a:r>
              <a:rPr lang="en-US" sz="1200" dirty="0">
                <a:solidFill>
                  <a:schemeClr val="tx1">
                    <a:alpha val="80000"/>
                  </a:schemeClr>
                </a:solidFill>
              </a:rPr>
              <a:t>Pick the best choice for you out of flexible pricing with discount options</a:t>
            </a:r>
          </a:p>
        </p:txBody>
      </p:sp>
      <p:sp>
        <p:nvSpPr>
          <p:cNvPr id="8" name="Rectangle: Rounded Corners 7">
            <a:extLst>
              <a:ext uri="{FF2B5EF4-FFF2-40B4-BE49-F238E27FC236}">
                <a16:creationId xmlns:a16="http://schemas.microsoft.com/office/drawing/2014/main" id="{4A725394-7F6A-4305-A31C-E4DE3704E05D}"/>
              </a:ext>
            </a:extLst>
          </p:cNvPr>
          <p:cNvSpPr/>
          <p:nvPr/>
        </p:nvSpPr>
        <p:spPr>
          <a:xfrm>
            <a:off x="1025236" y="2152079"/>
            <a:ext cx="4599710" cy="3186545"/>
          </a:xfrm>
          <a:prstGeom prst="roundRect">
            <a:avLst>
              <a:gd name="adj" fmla="val 709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H"/>
          </a:p>
        </p:txBody>
      </p:sp>
      <p:sp>
        <p:nvSpPr>
          <p:cNvPr id="38" name="Rectangle: Rounded Corners 37">
            <a:extLst>
              <a:ext uri="{FF2B5EF4-FFF2-40B4-BE49-F238E27FC236}">
                <a16:creationId xmlns:a16="http://schemas.microsoft.com/office/drawing/2014/main" id="{932A8439-0D8A-404C-A2AC-25568ADA549F}"/>
              </a:ext>
            </a:extLst>
          </p:cNvPr>
          <p:cNvSpPr/>
          <p:nvPr/>
        </p:nvSpPr>
        <p:spPr>
          <a:xfrm>
            <a:off x="6567055" y="2152079"/>
            <a:ext cx="4599709" cy="3186545"/>
          </a:xfrm>
          <a:prstGeom prst="roundRect">
            <a:avLst>
              <a:gd name="adj" fmla="val 568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H"/>
          </a:p>
        </p:txBody>
      </p:sp>
      <p:sp>
        <p:nvSpPr>
          <p:cNvPr id="9" name="Rectangle: Rounded Corners 8">
            <a:extLst>
              <a:ext uri="{FF2B5EF4-FFF2-40B4-BE49-F238E27FC236}">
                <a16:creationId xmlns:a16="http://schemas.microsoft.com/office/drawing/2014/main" id="{2765EC59-7D7B-440E-A5A0-322551C56E8F}"/>
              </a:ext>
            </a:extLst>
          </p:cNvPr>
          <p:cNvSpPr/>
          <p:nvPr/>
        </p:nvSpPr>
        <p:spPr>
          <a:xfrm>
            <a:off x="2105891" y="1958115"/>
            <a:ext cx="2401454" cy="37591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Campaign Example 1</a:t>
            </a:r>
            <a:endParaRPr lang="en-CH" dirty="0"/>
          </a:p>
        </p:txBody>
      </p:sp>
      <p:sp>
        <p:nvSpPr>
          <p:cNvPr id="39" name="Rectangle: Rounded Corners 38">
            <a:extLst>
              <a:ext uri="{FF2B5EF4-FFF2-40B4-BE49-F238E27FC236}">
                <a16:creationId xmlns:a16="http://schemas.microsoft.com/office/drawing/2014/main" id="{F9BA0895-BCB6-4584-9890-41EA474F821F}"/>
              </a:ext>
            </a:extLst>
          </p:cNvPr>
          <p:cNvSpPr/>
          <p:nvPr/>
        </p:nvSpPr>
        <p:spPr>
          <a:xfrm>
            <a:off x="7684655" y="1958114"/>
            <a:ext cx="2401454" cy="37591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Campaign Example 2</a:t>
            </a:r>
            <a:endParaRPr lang="en-CH" dirty="0"/>
          </a:p>
        </p:txBody>
      </p:sp>
      <p:sp>
        <p:nvSpPr>
          <p:cNvPr id="40" name="TextBox 39">
            <a:extLst>
              <a:ext uri="{FF2B5EF4-FFF2-40B4-BE49-F238E27FC236}">
                <a16:creationId xmlns:a16="http://schemas.microsoft.com/office/drawing/2014/main" id="{2931FAFC-8A15-41A5-9A1F-83D5FB6BE9CB}"/>
              </a:ext>
            </a:extLst>
          </p:cNvPr>
          <p:cNvSpPr txBox="1"/>
          <p:nvPr/>
        </p:nvSpPr>
        <p:spPr>
          <a:xfrm>
            <a:off x="1025237" y="2469014"/>
            <a:ext cx="4599709" cy="293350"/>
          </a:xfrm>
          <a:prstGeom prst="rect">
            <a:avLst/>
          </a:prstGeom>
          <a:noFill/>
        </p:spPr>
        <p:txBody>
          <a:bodyPr wrap="square" lIns="0" rIns="0" rtlCol="0">
            <a:spAutoFit/>
          </a:bodyPr>
          <a:lstStyle/>
          <a:p>
            <a:pPr algn="ctr">
              <a:lnSpc>
                <a:spcPct val="120000"/>
              </a:lnSpc>
            </a:pPr>
            <a:r>
              <a:rPr lang="en-US" sz="1200" dirty="0">
                <a:solidFill>
                  <a:schemeClr val="tx1">
                    <a:alpha val="80000"/>
                  </a:schemeClr>
                </a:solidFill>
              </a:rPr>
              <a:t>1 month / [ENTER NUMBER] screens</a:t>
            </a:r>
          </a:p>
        </p:txBody>
      </p:sp>
      <p:sp>
        <p:nvSpPr>
          <p:cNvPr id="41" name="TextBox 40">
            <a:extLst>
              <a:ext uri="{FF2B5EF4-FFF2-40B4-BE49-F238E27FC236}">
                <a16:creationId xmlns:a16="http://schemas.microsoft.com/office/drawing/2014/main" id="{5D84C759-EC5C-4A93-A438-3899EB75C8EA}"/>
              </a:ext>
            </a:extLst>
          </p:cNvPr>
          <p:cNvSpPr txBox="1"/>
          <p:nvPr/>
        </p:nvSpPr>
        <p:spPr>
          <a:xfrm>
            <a:off x="6585527" y="2469014"/>
            <a:ext cx="4599709" cy="293350"/>
          </a:xfrm>
          <a:prstGeom prst="rect">
            <a:avLst/>
          </a:prstGeom>
          <a:noFill/>
        </p:spPr>
        <p:txBody>
          <a:bodyPr wrap="square" lIns="0" rIns="0" rtlCol="0">
            <a:spAutoFit/>
          </a:bodyPr>
          <a:lstStyle/>
          <a:p>
            <a:pPr algn="ctr">
              <a:lnSpc>
                <a:spcPct val="120000"/>
              </a:lnSpc>
            </a:pPr>
            <a:r>
              <a:rPr lang="en-US" sz="1200" dirty="0">
                <a:solidFill>
                  <a:schemeClr val="tx1">
                    <a:alpha val="80000"/>
                  </a:schemeClr>
                </a:solidFill>
              </a:rPr>
              <a:t>3 months / [ENTER NUMBER] screens</a:t>
            </a:r>
          </a:p>
        </p:txBody>
      </p:sp>
      <p:cxnSp>
        <p:nvCxnSpPr>
          <p:cNvPr id="11" name="Straight Connector 10">
            <a:extLst>
              <a:ext uri="{FF2B5EF4-FFF2-40B4-BE49-F238E27FC236}">
                <a16:creationId xmlns:a16="http://schemas.microsoft.com/office/drawing/2014/main" id="{6889B823-8ABC-4179-AA56-C6DA51833817}"/>
              </a:ext>
            </a:extLst>
          </p:cNvPr>
          <p:cNvCxnSpPr/>
          <p:nvPr/>
        </p:nvCxnSpPr>
        <p:spPr>
          <a:xfrm>
            <a:off x="1209964" y="2813089"/>
            <a:ext cx="42394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AD299F-945D-440D-A22A-AE00D84E5E57}"/>
              </a:ext>
            </a:extLst>
          </p:cNvPr>
          <p:cNvCxnSpPr/>
          <p:nvPr/>
        </p:nvCxnSpPr>
        <p:spPr>
          <a:xfrm>
            <a:off x="6742546" y="2794465"/>
            <a:ext cx="423949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5AAEDD33-EFEC-4C6A-9A6C-3B7C146B6873}"/>
              </a:ext>
            </a:extLst>
          </p:cNvPr>
          <p:cNvGraphicFramePr>
            <a:graphicFrameLocks noGrp="1"/>
          </p:cNvGraphicFramePr>
          <p:nvPr>
            <p:extLst>
              <p:ext uri="{D42A27DB-BD31-4B8C-83A1-F6EECF244321}">
                <p14:modId xmlns:p14="http://schemas.microsoft.com/office/powerpoint/2010/main" val="959797029"/>
              </p:ext>
            </p:extLst>
          </p:nvPr>
        </p:nvGraphicFramePr>
        <p:xfrm>
          <a:off x="1214582" y="3334312"/>
          <a:ext cx="4239489" cy="1814667"/>
        </p:xfrm>
        <a:graphic>
          <a:graphicData uri="http://schemas.openxmlformats.org/drawingml/2006/table">
            <a:tbl>
              <a:tblPr firstRow="1" bandRow="1">
                <a:tableStyleId>{5FD0F851-EC5A-4D38-B0AD-8093EC10F338}</a:tableStyleId>
              </a:tblPr>
              <a:tblGrid>
                <a:gridCol w="1413163">
                  <a:extLst>
                    <a:ext uri="{9D8B030D-6E8A-4147-A177-3AD203B41FA5}">
                      <a16:colId xmlns:a16="http://schemas.microsoft.com/office/drawing/2014/main" val="3766668765"/>
                    </a:ext>
                  </a:extLst>
                </a:gridCol>
                <a:gridCol w="1413163">
                  <a:extLst>
                    <a:ext uri="{9D8B030D-6E8A-4147-A177-3AD203B41FA5}">
                      <a16:colId xmlns:a16="http://schemas.microsoft.com/office/drawing/2014/main" val="3579574464"/>
                    </a:ext>
                  </a:extLst>
                </a:gridCol>
                <a:gridCol w="1413163">
                  <a:extLst>
                    <a:ext uri="{9D8B030D-6E8A-4147-A177-3AD203B41FA5}">
                      <a16:colId xmlns:a16="http://schemas.microsoft.com/office/drawing/2014/main" val="2869097299"/>
                    </a:ext>
                  </a:extLst>
                </a:gridCol>
              </a:tblGrid>
              <a:tr h="443067">
                <a:tc>
                  <a:txBody>
                    <a:bodyPr/>
                    <a:lstStyle/>
                    <a:p>
                      <a:r>
                        <a:rPr lang="en-GB" sz="1200" dirty="0"/>
                        <a:t>Media</a:t>
                      </a:r>
                      <a:endParaRPr lang="en-CH" sz="1200" dirty="0"/>
                    </a:p>
                  </a:txBody>
                  <a:tcPr/>
                </a:tc>
                <a:tc>
                  <a:txBody>
                    <a:bodyPr/>
                    <a:lstStyle/>
                    <a:p>
                      <a:r>
                        <a:rPr lang="en-GB" sz="1200" dirty="0"/>
                        <a:t>Monthly</a:t>
                      </a:r>
                      <a:endParaRPr lang="en-CH" sz="1200" dirty="0"/>
                    </a:p>
                  </a:txBody>
                  <a:tcPr/>
                </a:tc>
                <a:tc>
                  <a:txBody>
                    <a:bodyPr/>
                    <a:lstStyle/>
                    <a:p>
                      <a:r>
                        <a:rPr lang="en-GB" sz="1200" dirty="0"/>
                        <a:t>Per View</a:t>
                      </a:r>
                      <a:endParaRPr lang="en-CH" sz="1200" dirty="0"/>
                    </a:p>
                  </a:txBody>
                  <a:tcPr/>
                </a:tc>
                <a:extLst>
                  <a:ext uri="{0D108BD9-81ED-4DB2-BD59-A6C34878D82A}">
                    <a16:rowId xmlns:a16="http://schemas.microsoft.com/office/drawing/2014/main" val="2309241890"/>
                  </a:ext>
                </a:extLst>
              </a:tr>
              <a:tr h="443067">
                <a:tc>
                  <a:txBody>
                    <a:bodyPr/>
                    <a:lstStyle/>
                    <a:p>
                      <a:r>
                        <a:rPr lang="en-GB" sz="1200" b="1" dirty="0"/>
                        <a:t>Video</a:t>
                      </a:r>
                    </a:p>
                    <a:p>
                      <a:r>
                        <a:rPr lang="en-GB" sz="1200" dirty="0"/>
                        <a:t>30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1227204579"/>
                  </a:ext>
                </a:extLst>
              </a:tr>
              <a:tr h="443067">
                <a:tc>
                  <a:txBody>
                    <a:bodyPr/>
                    <a:lstStyle/>
                    <a:p>
                      <a:r>
                        <a:rPr lang="en-GB" sz="1200" b="1" dirty="0"/>
                        <a:t>Banner</a:t>
                      </a:r>
                    </a:p>
                    <a:p>
                      <a:r>
                        <a:rPr lang="en-GB" sz="1200" dirty="0"/>
                        <a:t>15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524866865"/>
                  </a:ext>
                </a:extLst>
              </a:tr>
              <a:tr h="443067">
                <a:tc>
                  <a:txBody>
                    <a:bodyPr/>
                    <a:lstStyle/>
                    <a:p>
                      <a:r>
                        <a:rPr lang="en-GB" sz="1200" b="1" dirty="0"/>
                        <a:t>Button</a:t>
                      </a:r>
                    </a:p>
                    <a:p>
                      <a:r>
                        <a:rPr lang="en-GB" sz="1200" dirty="0"/>
                        <a:t>Categories</a:t>
                      </a:r>
                      <a:endParaRPr lang="en-CH" sz="1200"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773256688"/>
                  </a:ext>
                </a:extLst>
              </a:tr>
            </a:tbl>
          </a:graphicData>
        </a:graphic>
      </p:graphicFrame>
      <p:sp>
        <p:nvSpPr>
          <p:cNvPr id="43" name="TextBox 42">
            <a:extLst>
              <a:ext uri="{FF2B5EF4-FFF2-40B4-BE49-F238E27FC236}">
                <a16:creationId xmlns:a16="http://schemas.microsoft.com/office/drawing/2014/main" id="{4B1DC196-8F95-4780-B32F-270093AACB15}"/>
              </a:ext>
            </a:extLst>
          </p:cNvPr>
          <p:cNvSpPr txBox="1"/>
          <p:nvPr/>
        </p:nvSpPr>
        <p:spPr>
          <a:xfrm>
            <a:off x="1034473" y="2906927"/>
            <a:ext cx="4599709" cy="293350"/>
          </a:xfrm>
          <a:prstGeom prst="rect">
            <a:avLst/>
          </a:prstGeom>
          <a:noFill/>
        </p:spPr>
        <p:txBody>
          <a:bodyPr wrap="square" lIns="0" rIns="0" rtlCol="0">
            <a:spAutoFit/>
          </a:bodyPr>
          <a:lstStyle/>
          <a:p>
            <a:pPr algn="ctr">
              <a:lnSpc>
                <a:spcPct val="120000"/>
              </a:lnSpc>
            </a:pPr>
            <a:r>
              <a:rPr lang="en-US" sz="1200" dirty="0">
                <a:solidFill>
                  <a:schemeClr val="tx1">
                    <a:alpha val="80000"/>
                  </a:schemeClr>
                </a:solidFill>
              </a:rPr>
              <a:t>Guaranteed [ENTER NUMBER] views</a:t>
            </a:r>
          </a:p>
        </p:txBody>
      </p:sp>
      <p:sp>
        <p:nvSpPr>
          <p:cNvPr id="44" name="TextBox 43">
            <a:extLst>
              <a:ext uri="{FF2B5EF4-FFF2-40B4-BE49-F238E27FC236}">
                <a16:creationId xmlns:a16="http://schemas.microsoft.com/office/drawing/2014/main" id="{E5BC73F6-5676-491E-99BA-5520152546E6}"/>
              </a:ext>
            </a:extLst>
          </p:cNvPr>
          <p:cNvSpPr txBox="1"/>
          <p:nvPr/>
        </p:nvSpPr>
        <p:spPr>
          <a:xfrm>
            <a:off x="6557818" y="2902737"/>
            <a:ext cx="4599709" cy="293350"/>
          </a:xfrm>
          <a:prstGeom prst="rect">
            <a:avLst/>
          </a:prstGeom>
          <a:noFill/>
        </p:spPr>
        <p:txBody>
          <a:bodyPr wrap="square" lIns="0" rIns="0" rtlCol="0">
            <a:spAutoFit/>
          </a:bodyPr>
          <a:lstStyle/>
          <a:p>
            <a:pPr algn="ctr">
              <a:lnSpc>
                <a:spcPct val="120000"/>
              </a:lnSpc>
            </a:pPr>
            <a:r>
              <a:rPr lang="en-US" sz="1200" dirty="0">
                <a:solidFill>
                  <a:schemeClr val="tx1">
                    <a:alpha val="80000"/>
                  </a:schemeClr>
                </a:solidFill>
              </a:rPr>
              <a:t>Guaranteed [ENTER NUMBER] views + </a:t>
            </a:r>
            <a:r>
              <a:rPr lang="en-US" sz="1200" b="1" dirty="0">
                <a:solidFill>
                  <a:schemeClr val="tx1">
                    <a:alpha val="80000"/>
                  </a:schemeClr>
                </a:solidFill>
              </a:rPr>
              <a:t>20% discount</a:t>
            </a:r>
          </a:p>
        </p:txBody>
      </p:sp>
      <p:graphicFrame>
        <p:nvGraphicFramePr>
          <p:cNvPr id="13" name="Table 12">
            <a:extLst>
              <a:ext uri="{FF2B5EF4-FFF2-40B4-BE49-F238E27FC236}">
                <a16:creationId xmlns:a16="http://schemas.microsoft.com/office/drawing/2014/main" id="{EDE82E14-D854-4C9E-9F17-2F35F63077EF}"/>
              </a:ext>
            </a:extLst>
          </p:cNvPr>
          <p:cNvGraphicFramePr>
            <a:graphicFrameLocks noGrp="1"/>
          </p:cNvGraphicFramePr>
          <p:nvPr>
            <p:extLst>
              <p:ext uri="{D42A27DB-BD31-4B8C-83A1-F6EECF244321}">
                <p14:modId xmlns:p14="http://schemas.microsoft.com/office/powerpoint/2010/main" val="334331808"/>
              </p:ext>
            </p:extLst>
          </p:nvPr>
        </p:nvGraphicFramePr>
        <p:xfrm>
          <a:off x="6742546" y="3336460"/>
          <a:ext cx="4239489" cy="1814667"/>
        </p:xfrm>
        <a:graphic>
          <a:graphicData uri="http://schemas.openxmlformats.org/drawingml/2006/table">
            <a:tbl>
              <a:tblPr firstRow="1" bandRow="1">
                <a:tableStyleId>{5FD0F851-EC5A-4D38-B0AD-8093EC10F338}</a:tableStyleId>
              </a:tblPr>
              <a:tblGrid>
                <a:gridCol w="1413163">
                  <a:extLst>
                    <a:ext uri="{9D8B030D-6E8A-4147-A177-3AD203B41FA5}">
                      <a16:colId xmlns:a16="http://schemas.microsoft.com/office/drawing/2014/main" val="3766668765"/>
                    </a:ext>
                  </a:extLst>
                </a:gridCol>
                <a:gridCol w="1413163">
                  <a:extLst>
                    <a:ext uri="{9D8B030D-6E8A-4147-A177-3AD203B41FA5}">
                      <a16:colId xmlns:a16="http://schemas.microsoft.com/office/drawing/2014/main" val="3579574464"/>
                    </a:ext>
                  </a:extLst>
                </a:gridCol>
                <a:gridCol w="1413163">
                  <a:extLst>
                    <a:ext uri="{9D8B030D-6E8A-4147-A177-3AD203B41FA5}">
                      <a16:colId xmlns:a16="http://schemas.microsoft.com/office/drawing/2014/main" val="2869097299"/>
                    </a:ext>
                  </a:extLst>
                </a:gridCol>
              </a:tblGrid>
              <a:tr h="443067">
                <a:tc>
                  <a:txBody>
                    <a:bodyPr/>
                    <a:lstStyle/>
                    <a:p>
                      <a:r>
                        <a:rPr lang="en-GB" sz="1200" dirty="0"/>
                        <a:t>Media</a:t>
                      </a:r>
                      <a:endParaRPr lang="en-CH" sz="1200" dirty="0"/>
                    </a:p>
                  </a:txBody>
                  <a:tcPr/>
                </a:tc>
                <a:tc>
                  <a:txBody>
                    <a:bodyPr/>
                    <a:lstStyle/>
                    <a:p>
                      <a:r>
                        <a:rPr lang="en-GB" sz="1200" dirty="0"/>
                        <a:t>Monthly</a:t>
                      </a:r>
                      <a:endParaRPr lang="en-CH" sz="1200" dirty="0"/>
                    </a:p>
                  </a:txBody>
                  <a:tcPr/>
                </a:tc>
                <a:tc>
                  <a:txBody>
                    <a:bodyPr/>
                    <a:lstStyle/>
                    <a:p>
                      <a:r>
                        <a:rPr lang="en-GB" sz="1200" dirty="0"/>
                        <a:t>Per View</a:t>
                      </a:r>
                      <a:endParaRPr lang="en-CH" sz="1200" dirty="0"/>
                    </a:p>
                  </a:txBody>
                  <a:tcPr/>
                </a:tc>
                <a:extLst>
                  <a:ext uri="{0D108BD9-81ED-4DB2-BD59-A6C34878D82A}">
                    <a16:rowId xmlns:a16="http://schemas.microsoft.com/office/drawing/2014/main" val="2309241890"/>
                  </a:ext>
                </a:extLst>
              </a:tr>
              <a:tr h="443067">
                <a:tc>
                  <a:txBody>
                    <a:bodyPr/>
                    <a:lstStyle/>
                    <a:p>
                      <a:r>
                        <a:rPr lang="en-GB" sz="1200" b="1" dirty="0"/>
                        <a:t>Video</a:t>
                      </a:r>
                    </a:p>
                    <a:p>
                      <a:r>
                        <a:rPr lang="en-GB" sz="1200" dirty="0"/>
                        <a:t>30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1227204579"/>
                  </a:ext>
                </a:extLst>
              </a:tr>
              <a:tr h="443067">
                <a:tc>
                  <a:txBody>
                    <a:bodyPr/>
                    <a:lstStyle/>
                    <a:p>
                      <a:r>
                        <a:rPr lang="en-GB" sz="1200" b="1" dirty="0"/>
                        <a:t>Banner</a:t>
                      </a:r>
                    </a:p>
                    <a:p>
                      <a:r>
                        <a:rPr lang="en-GB" sz="1200" dirty="0"/>
                        <a:t>15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524866865"/>
                  </a:ext>
                </a:extLst>
              </a:tr>
              <a:tr h="443067">
                <a:tc>
                  <a:txBody>
                    <a:bodyPr/>
                    <a:lstStyle/>
                    <a:p>
                      <a:r>
                        <a:rPr lang="en-GB" sz="1200" b="1" dirty="0"/>
                        <a:t>Button</a:t>
                      </a:r>
                    </a:p>
                    <a:p>
                      <a:r>
                        <a:rPr lang="en-GB" sz="1200" dirty="0"/>
                        <a:t>Categories</a:t>
                      </a:r>
                      <a:endParaRPr lang="en-CH" sz="1200"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773256688"/>
                  </a:ext>
                </a:extLst>
              </a:tr>
            </a:tbl>
          </a:graphicData>
        </a:graphic>
      </p:graphicFrame>
      <p:sp>
        <p:nvSpPr>
          <p:cNvPr id="48" name="TextBox 47">
            <a:extLst>
              <a:ext uri="{FF2B5EF4-FFF2-40B4-BE49-F238E27FC236}">
                <a16:creationId xmlns:a16="http://schemas.microsoft.com/office/drawing/2014/main" id="{48186433-2D2C-4303-8D5A-B2A1171BFD45}"/>
              </a:ext>
            </a:extLst>
          </p:cNvPr>
          <p:cNvSpPr txBox="1"/>
          <p:nvPr/>
        </p:nvSpPr>
        <p:spPr>
          <a:xfrm>
            <a:off x="1034473" y="5563646"/>
            <a:ext cx="10146143" cy="958147"/>
          </a:xfrm>
          <a:prstGeom prst="rect">
            <a:avLst/>
          </a:prstGeom>
          <a:noFill/>
        </p:spPr>
        <p:txBody>
          <a:bodyPr wrap="square" lIns="0" rIns="0" rtlCol="0">
            <a:spAutoFit/>
          </a:bodyPr>
          <a:lstStyle/>
          <a:p>
            <a:pPr algn="just">
              <a:lnSpc>
                <a:spcPct val="120000"/>
              </a:lnSpc>
            </a:pPr>
            <a:r>
              <a:rPr lang="en-US" sz="1200" b="1" dirty="0">
                <a:solidFill>
                  <a:schemeClr val="tx1">
                    <a:alpha val="80000"/>
                  </a:schemeClr>
                </a:solidFill>
              </a:rPr>
              <a:t>Note: </a:t>
            </a:r>
            <a:r>
              <a:rPr lang="en-US" sz="1200" dirty="0">
                <a:solidFill>
                  <a:schemeClr val="tx1">
                    <a:alpha val="80000"/>
                  </a:schemeClr>
                </a:solidFill>
              </a:rPr>
              <a:t>Price can be either fixed per day/week/month or per thousand views/clicks. Estimated number of views is calculation by multiplying average number of trips by average duration of trips in minutes per screen and number of screens then dividing to number of views per minute. On the other hand, CPM (cost per </a:t>
            </a:r>
            <a:r>
              <a:rPr lang="en-US" sz="1200" dirty="0" err="1">
                <a:solidFill>
                  <a:schemeClr val="tx1">
                    <a:alpha val="80000"/>
                  </a:schemeClr>
                </a:solidFill>
              </a:rPr>
              <a:t>mille</a:t>
            </a:r>
            <a:r>
              <a:rPr lang="en-US" sz="1200" dirty="0">
                <a:solidFill>
                  <a:schemeClr val="tx1">
                    <a:alpha val="80000"/>
                  </a:schemeClr>
                </a:solidFill>
              </a:rPr>
              <a:t>/thousand) is limited to certain number. When number is reached the campaign stops. Buyer’s with limited budgets generally chose CPM price. Therefore, in generally fixed price shall be cheaper than CPM.</a:t>
            </a:r>
            <a:endParaRPr lang="en-US" sz="1200" b="1" dirty="0">
              <a:solidFill>
                <a:schemeClr val="tx1">
                  <a:alpha val="80000"/>
                </a:schemeClr>
              </a:solidFill>
            </a:endParaRPr>
          </a:p>
        </p:txBody>
      </p:sp>
    </p:spTree>
    <p:extLst>
      <p:ext uri="{BB962C8B-B14F-4D97-AF65-F5344CB8AC3E}">
        <p14:creationId xmlns:p14="http://schemas.microsoft.com/office/powerpoint/2010/main" val="287521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47" y="658999"/>
            <a:ext cx="5333999" cy="1874922"/>
          </a:xfrm>
        </p:spPr>
        <p:txBody>
          <a:bodyPr/>
          <a:lstStyle/>
          <a:p>
            <a:r>
              <a:rPr lang="en-US" sz="4000" b="0" dirty="0"/>
              <a:t>SCREEN</a:t>
            </a:r>
            <a:br>
              <a:rPr lang="en-US" sz="4000" b="0" dirty="0"/>
            </a:br>
            <a:r>
              <a:rPr lang="en-US" sz="4000" b="0" dirty="0"/>
              <a:t>SHOWCASE</a:t>
            </a:r>
          </a:p>
        </p:txBody>
      </p:sp>
      <p:sp>
        <p:nvSpPr>
          <p:cNvPr id="13" name="TextBox 12"/>
          <p:cNvSpPr txBox="1"/>
          <p:nvPr/>
        </p:nvSpPr>
        <p:spPr>
          <a:xfrm>
            <a:off x="404547" y="4267384"/>
            <a:ext cx="1960921" cy="338554"/>
          </a:xfrm>
          <a:prstGeom prst="rect">
            <a:avLst/>
          </a:prstGeom>
          <a:noFill/>
          <a:ln>
            <a:noFill/>
          </a:ln>
        </p:spPr>
        <p:txBody>
          <a:bodyPr wrap="none" lIns="0" rIns="0" rtlCol="0">
            <a:spAutoFit/>
          </a:bodyPr>
          <a:lstStyle/>
          <a:p>
            <a:r>
              <a:rPr lang="en-GB" sz="1600" b="1" dirty="0">
                <a:latin typeface="Montserrat SemiBold"/>
                <a:ea typeface="Open Sans" charset="0"/>
                <a:cs typeface="Open Sans" charset="0"/>
              </a:rPr>
              <a:t>S</a:t>
            </a:r>
            <a:r>
              <a:rPr lang="en-US" sz="1600" b="1" dirty="0">
                <a:latin typeface="Montserrat SemiBold"/>
                <a:ea typeface="Open Sans" charset="0"/>
                <a:cs typeface="Open Sans" charset="0"/>
              </a:rPr>
              <a:t>HOTS BY PASSENGERS</a:t>
            </a:r>
          </a:p>
        </p:txBody>
      </p:sp>
      <p:sp>
        <p:nvSpPr>
          <p:cNvPr id="14" name="TextBox 13"/>
          <p:cNvSpPr txBox="1"/>
          <p:nvPr/>
        </p:nvSpPr>
        <p:spPr>
          <a:xfrm>
            <a:off x="404547" y="4904205"/>
            <a:ext cx="1960921" cy="958147"/>
          </a:xfrm>
          <a:prstGeom prst="rect">
            <a:avLst/>
          </a:prstGeom>
          <a:noFill/>
        </p:spPr>
        <p:txBody>
          <a:bodyPr wrap="square" lIns="0" rIns="0" rtlCol="0">
            <a:spAutoFit/>
          </a:bodyPr>
          <a:lstStyle/>
          <a:p>
            <a:pPr>
              <a:lnSpc>
                <a:spcPct val="120000"/>
              </a:lnSpc>
            </a:pPr>
            <a:r>
              <a:rPr lang="en-US" sz="1200" dirty="0">
                <a:solidFill>
                  <a:schemeClr val="tx1">
                    <a:alpha val="80000"/>
                  </a:schemeClr>
                </a:solidFill>
              </a:rPr>
              <a:t>We are proud and delighted to receive photos shot by passengers with gratitude and appreciation. </a:t>
            </a:r>
          </a:p>
        </p:txBody>
      </p:sp>
      <p:pic>
        <p:nvPicPr>
          <p:cNvPr id="18" name="Picture 17" descr="A car on the phone&#10;&#10;Description automatically generated">
            <a:extLst>
              <a:ext uri="{FF2B5EF4-FFF2-40B4-BE49-F238E27FC236}">
                <a16:creationId xmlns:a16="http://schemas.microsoft.com/office/drawing/2014/main" id="{45ABFC90-3A0E-4293-B6DF-D18D41EF69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2000" y="3429000"/>
            <a:ext cx="4680000" cy="3510000"/>
          </a:xfrm>
          <a:prstGeom prst="rect">
            <a:avLst/>
          </a:prstGeom>
          <a:ln w="57150">
            <a:solidFill>
              <a:schemeClr val="bg2"/>
            </a:solidFill>
          </a:ln>
        </p:spPr>
      </p:pic>
      <p:pic>
        <p:nvPicPr>
          <p:cNvPr id="10" name="Picture 9" descr="A picture containing sitting, dark, room, table&#10;&#10;Description automatically generated">
            <a:extLst>
              <a:ext uri="{FF2B5EF4-FFF2-40B4-BE49-F238E27FC236}">
                <a16:creationId xmlns:a16="http://schemas.microsoft.com/office/drawing/2014/main" id="{8CF2A886-D8A7-47F8-9233-D9CAD2F512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2000" y="3510000"/>
            <a:ext cx="4680000" cy="3524958"/>
          </a:xfrm>
          <a:prstGeom prst="rect">
            <a:avLst/>
          </a:prstGeom>
          <a:ln w="57150">
            <a:solidFill>
              <a:schemeClr val="bg2"/>
            </a:solidFill>
          </a:ln>
        </p:spPr>
      </p:pic>
      <p:pic>
        <p:nvPicPr>
          <p:cNvPr id="12" name="Picture 11">
            <a:extLst>
              <a:ext uri="{FF2B5EF4-FFF2-40B4-BE49-F238E27FC236}">
                <a16:creationId xmlns:a16="http://schemas.microsoft.com/office/drawing/2014/main" id="{14291DE0-015A-4908-A657-D102E6983D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32000" y="-28991"/>
            <a:ext cx="4680000" cy="3544431"/>
          </a:xfrm>
          <a:prstGeom prst="rect">
            <a:avLst/>
          </a:prstGeom>
          <a:ln w="57150">
            <a:solidFill>
              <a:schemeClr val="bg2"/>
            </a:solidFill>
          </a:ln>
        </p:spPr>
      </p:pic>
      <p:pic>
        <p:nvPicPr>
          <p:cNvPr id="21" name="Picture 20" descr="A picture containing person, sitting, table, man&#10;&#10;Description automatically generated">
            <a:extLst>
              <a:ext uri="{FF2B5EF4-FFF2-40B4-BE49-F238E27FC236}">
                <a16:creationId xmlns:a16="http://schemas.microsoft.com/office/drawing/2014/main" id="{60017455-C7CB-44EF-B0EF-889FA7A30E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2000" y="5440"/>
            <a:ext cx="4680000" cy="3510000"/>
          </a:xfrm>
          <a:prstGeom prst="rect">
            <a:avLst/>
          </a:prstGeom>
          <a:ln w="57150">
            <a:solidFill>
              <a:schemeClr val="bg2"/>
            </a:solidFill>
          </a:ln>
        </p:spPr>
      </p:pic>
    </p:spTree>
    <p:extLst>
      <p:ext uri="{BB962C8B-B14F-4D97-AF65-F5344CB8AC3E}">
        <p14:creationId xmlns:p14="http://schemas.microsoft.com/office/powerpoint/2010/main" val="337593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1161790" y="1016322"/>
            <a:ext cx="5333999" cy="1874922"/>
          </a:xfrm>
        </p:spPr>
        <p:txBody>
          <a:bodyPr/>
          <a:lstStyle/>
          <a:p>
            <a:r>
              <a:rPr lang="en-GB" sz="4000" dirty="0"/>
              <a:t>SOME OF </a:t>
            </a:r>
            <a:br>
              <a:rPr lang="en-GB" sz="4000" dirty="0"/>
            </a:br>
            <a:r>
              <a:rPr lang="en-GB" sz="4000" dirty="0"/>
              <a:t>OUR CLIENTS</a:t>
            </a:r>
            <a:endParaRPr lang="en-US" sz="4000" dirty="0"/>
          </a:p>
        </p:txBody>
      </p:sp>
      <p:sp>
        <p:nvSpPr>
          <p:cNvPr id="10" name="Title 36">
            <a:extLst>
              <a:ext uri="{FF2B5EF4-FFF2-40B4-BE49-F238E27FC236}">
                <a16:creationId xmlns:a16="http://schemas.microsoft.com/office/drawing/2014/main" id="{40E98FA7-B01F-4522-96CE-68CB9433BB2A}"/>
              </a:ext>
            </a:extLst>
          </p:cNvPr>
          <p:cNvSpPr txBox="1">
            <a:spLocks/>
          </p:cNvSpPr>
          <p:nvPr/>
        </p:nvSpPr>
        <p:spPr>
          <a:xfrm>
            <a:off x="3372902" y="3429000"/>
            <a:ext cx="6245773" cy="826071"/>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GB" sz="4000" dirty="0"/>
              <a:t>[PUT LOGOS OF YOUR CLIENTS]</a:t>
            </a:r>
            <a:endParaRPr lang="en-US" sz="4000" dirty="0"/>
          </a:p>
        </p:txBody>
      </p:sp>
    </p:spTree>
    <p:extLst>
      <p:ext uri="{BB962C8B-B14F-4D97-AF65-F5344CB8AC3E}">
        <p14:creationId xmlns:p14="http://schemas.microsoft.com/office/powerpoint/2010/main" val="115956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in a car talking on a cell phone&#10;&#10;Description automatically generated">
            <a:extLst>
              <a:ext uri="{FF2B5EF4-FFF2-40B4-BE49-F238E27FC236}">
                <a16:creationId xmlns:a16="http://schemas.microsoft.com/office/drawing/2014/main" id="{FF175513-1B67-47E9-A1FE-952A78BF83FA}"/>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1" y="-1"/>
            <a:ext cx="12192001" cy="6858001"/>
          </a:xfrm>
        </p:spPr>
      </p:pic>
      <p:sp>
        <p:nvSpPr>
          <p:cNvPr id="5" name="Title 1"/>
          <p:cNvSpPr txBox="1">
            <a:spLocks/>
          </p:cNvSpPr>
          <p:nvPr/>
        </p:nvSpPr>
        <p:spPr>
          <a:xfrm>
            <a:off x="1809256" y="2498356"/>
            <a:ext cx="8573485" cy="1861285"/>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3200" b="1" i="0" kern="1200" spc="-151" baseline="0">
                <a:solidFill>
                  <a:schemeClr val="tx1"/>
                </a:solidFill>
                <a:latin typeface="Montserrat SemiBold" charset="0"/>
                <a:ea typeface="Montserrat SemiBold" charset="0"/>
                <a:cs typeface="Montserrat SemiBold" charset="0"/>
              </a:defRPr>
            </a:lvl1pPr>
          </a:lstStyle>
          <a:p>
            <a:pPr algn="ctr"/>
            <a:r>
              <a:rPr lang="en-US" sz="8800" spc="0" dirty="0">
                <a:ln w="10160">
                  <a:solidFill>
                    <a:schemeClr val="tx1">
                      <a:lumMod val="95000"/>
                      <a:lumOff val="5000"/>
                    </a:schemeClr>
                  </a:solidFill>
                  <a:prstDash val="solid"/>
                </a:ln>
                <a:solidFill>
                  <a:srgbClr val="FFFFFF"/>
                </a:solidFill>
                <a:effectLst>
                  <a:outerShdw blurRad="38100" dist="22860" dir="5400000" algn="tl" rotWithShape="0">
                    <a:srgbClr val="000000">
                      <a:alpha val="30000"/>
                    </a:srgbClr>
                  </a:outerShdw>
                </a:effectLst>
              </a:rPr>
              <a:t>THANK YOU!</a:t>
            </a:r>
          </a:p>
        </p:txBody>
      </p:sp>
      <p:cxnSp>
        <p:nvCxnSpPr>
          <p:cNvPr id="7" name="Straight Connector 6"/>
          <p:cNvCxnSpPr/>
          <p:nvPr/>
        </p:nvCxnSpPr>
        <p:spPr>
          <a:xfrm flipV="1">
            <a:off x="-451413" y="-185194"/>
            <a:ext cx="9584903" cy="4166885"/>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701478"/>
            <a:ext cx="12327038" cy="4201611"/>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1CB0066-D9F4-4423-8DA9-8BA1B6E177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8878" y="4755354"/>
            <a:ext cx="3530181" cy="1609483"/>
          </a:xfrm>
          <a:prstGeom prst="rect">
            <a:avLst/>
          </a:prstGeom>
        </p:spPr>
      </p:pic>
      <p:sp>
        <p:nvSpPr>
          <p:cNvPr id="3" name="TextBox 2">
            <a:extLst>
              <a:ext uri="{FF2B5EF4-FFF2-40B4-BE49-F238E27FC236}">
                <a16:creationId xmlns:a16="http://schemas.microsoft.com/office/drawing/2014/main" id="{9CA9020B-C12B-48B0-8C81-1CFF2BEE3957}"/>
              </a:ext>
            </a:extLst>
          </p:cNvPr>
          <p:cNvSpPr txBox="1"/>
          <p:nvPr/>
        </p:nvSpPr>
        <p:spPr>
          <a:xfrm>
            <a:off x="1502119" y="4767466"/>
            <a:ext cx="3258351" cy="1569660"/>
          </a:xfrm>
          <a:prstGeom prst="rect">
            <a:avLst/>
          </a:prstGeom>
          <a:noFill/>
        </p:spPr>
        <p:txBody>
          <a:bodyPr wrap="square" rtlCol="0">
            <a:spAutoFit/>
          </a:bodyPr>
          <a:lstStyle/>
          <a:p>
            <a:r>
              <a:rPr lang="fr-CH" sz="2400" b="1" dirty="0">
                <a:solidFill>
                  <a:schemeClr val="bg1"/>
                </a:solidFill>
              </a:rPr>
              <a:t>Name </a:t>
            </a:r>
            <a:r>
              <a:rPr lang="fr-CH" sz="2400" b="1" dirty="0" err="1">
                <a:solidFill>
                  <a:schemeClr val="bg1"/>
                </a:solidFill>
              </a:rPr>
              <a:t>Surname</a:t>
            </a:r>
            <a:endParaRPr lang="fr-CH" sz="2400" b="1" dirty="0">
              <a:solidFill>
                <a:schemeClr val="bg1"/>
              </a:solidFill>
            </a:endParaRPr>
          </a:p>
          <a:p>
            <a:r>
              <a:rPr lang="fr-CH" sz="2400" b="1" dirty="0">
                <a:solidFill>
                  <a:schemeClr val="bg1"/>
                </a:solidFill>
              </a:rPr>
              <a:t>Position</a:t>
            </a:r>
          </a:p>
          <a:p>
            <a:r>
              <a:rPr lang="fr-CH" sz="2400" dirty="0" err="1">
                <a:solidFill>
                  <a:schemeClr val="bg1"/>
                </a:solidFill>
              </a:rPr>
              <a:t>Telephone</a:t>
            </a:r>
            <a:endParaRPr lang="fr-CH" sz="2400" dirty="0">
              <a:solidFill>
                <a:schemeClr val="bg1"/>
              </a:solidFill>
            </a:endParaRPr>
          </a:p>
          <a:p>
            <a:r>
              <a:rPr lang="fr-CH" sz="2400" dirty="0">
                <a:solidFill>
                  <a:schemeClr val="bg1"/>
                </a:solidFill>
              </a:rPr>
              <a:t>E-mail</a:t>
            </a:r>
          </a:p>
        </p:txBody>
      </p:sp>
      <p:pic>
        <p:nvPicPr>
          <p:cNvPr id="4" name="Picture 3">
            <a:extLst>
              <a:ext uri="{FF2B5EF4-FFF2-40B4-BE49-F238E27FC236}">
                <a16:creationId xmlns:a16="http://schemas.microsoft.com/office/drawing/2014/main" id="{E550D5C9-AAC7-436A-9B6A-B12D83A249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5536" y="4755354"/>
            <a:ext cx="3530181" cy="1609483"/>
          </a:xfrm>
          <a:prstGeom prst="rect">
            <a:avLst/>
          </a:prstGeom>
        </p:spPr>
      </p:pic>
      <p:sp>
        <p:nvSpPr>
          <p:cNvPr id="13" name="TextBox 12">
            <a:extLst>
              <a:ext uri="{FF2B5EF4-FFF2-40B4-BE49-F238E27FC236}">
                <a16:creationId xmlns:a16="http://schemas.microsoft.com/office/drawing/2014/main" id="{686BBFF4-D729-4D4E-939F-9E79C26F7F6B}"/>
              </a:ext>
            </a:extLst>
          </p:cNvPr>
          <p:cNvSpPr txBox="1"/>
          <p:nvPr/>
        </p:nvSpPr>
        <p:spPr>
          <a:xfrm>
            <a:off x="6923932" y="4761410"/>
            <a:ext cx="3258351" cy="1569660"/>
          </a:xfrm>
          <a:prstGeom prst="rect">
            <a:avLst/>
          </a:prstGeom>
          <a:noFill/>
        </p:spPr>
        <p:txBody>
          <a:bodyPr wrap="square" rtlCol="0">
            <a:spAutoFit/>
          </a:bodyPr>
          <a:lstStyle/>
          <a:p>
            <a:r>
              <a:rPr lang="fr-CH" sz="2400" b="1" dirty="0">
                <a:solidFill>
                  <a:schemeClr val="bg1"/>
                </a:solidFill>
              </a:rPr>
              <a:t>Name </a:t>
            </a:r>
            <a:r>
              <a:rPr lang="fr-CH" sz="2400" b="1" dirty="0" err="1">
                <a:solidFill>
                  <a:schemeClr val="bg1"/>
                </a:solidFill>
              </a:rPr>
              <a:t>Surname</a:t>
            </a:r>
            <a:endParaRPr lang="fr-CH" sz="2400" b="1" dirty="0">
              <a:solidFill>
                <a:schemeClr val="bg1"/>
              </a:solidFill>
            </a:endParaRPr>
          </a:p>
          <a:p>
            <a:r>
              <a:rPr lang="fr-CH" sz="2400" b="1" dirty="0">
                <a:solidFill>
                  <a:schemeClr val="bg1"/>
                </a:solidFill>
              </a:rPr>
              <a:t>Position</a:t>
            </a:r>
          </a:p>
          <a:p>
            <a:r>
              <a:rPr lang="fr-CH" sz="2400" dirty="0" err="1">
                <a:solidFill>
                  <a:schemeClr val="bg1"/>
                </a:solidFill>
              </a:rPr>
              <a:t>Telephone</a:t>
            </a:r>
            <a:endParaRPr lang="fr-CH" sz="2400" dirty="0">
              <a:solidFill>
                <a:schemeClr val="bg1"/>
              </a:solidFill>
            </a:endParaRPr>
          </a:p>
          <a:p>
            <a:r>
              <a:rPr lang="fr-CH" sz="2400" dirty="0">
                <a:solidFill>
                  <a:schemeClr val="bg1"/>
                </a:solidFill>
              </a:rPr>
              <a:t>E-mail</a:t>
            </a:r>
          </a:p>
        </p:txBody>
      </p:sp>
    </p:spTree>
    <p:extLst>
      <p:ext uri="{BB962C8B-B14F-4D97-AF65-F5344CB8AC3E}">
        <p14:creationId xmlns:p14="http://schemas.microsoft.com/office/powerpoint/2010/main" val="128555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itting in a car&#10;&#10;Description automatically generated">
            <a:extLst>
              <a:ext uri="{FF2B5EF4-FFF2-40B4-BE49-F238E27FC236}">
                <a16:creationId xmlns:a16="http://schemas.microsoft.com/office/drawing/2014/main" id="{7B3A9D04-9679-4C62-9CEC-EAAB75A46E2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solidFill>
            <a:schemeClr val="bg1"/>
          </a:solidFill>
        </p:spPr>
      </p:pic>
      <p:cxnSp>
        <p:nvCxnSpPr>
          <p:cNvPr id="8" name="Straight Connector 7"/>
          <p:cNvCxnSpPr/>
          <p:nvPr/>
        </p:nvCxnSpPr>
        <p:spPr>
          <a:xfrm flipV="1">
            <a:off x="-451413" y="-185194"/>
            <a:ext cx="9584903" cy="4166885"/>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56385" y="-34725"/>
            <a:ext cx="5335929" cy="1759352"/>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719238-211B-49AD-B69C-936F8077C124}"/>
              </a:ext>
            </a:extLst>
          </p:cNvPr>
          <p:cNvSpPr/>
          <p:nvPr/>
        </p:nvSpPr>
        <p:spPr>
          <a:xfrm>
            <a:off x="0" y="5551055"/>
            <a:ext cx="12192000" cy="13069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5" name="Title 3">
            <a:extLst>
              <a:ext uri="{FF2B5EF4-FFF2-40B4-BE49-F238E27FC236}">
                <a16:creationId xmlns:a16="http://schemas.microsoft.com/office/drawing/2014/main" id="{65A686E1-2392-4BBB-A628-DC52C59B33E2}"/>
              </a:ext>
            </a:extLst>
          </p:cNvPr>
          <p:cNvSpPr txBox="1">
            <a:spLocks/>
          </p:cNvSpPr>
          <p:nvPr/>
        </p:nvSpPr>
        <p:spPr>
          <a:xfrm>
            <a:off x="1560944" y="5776777"/>
            <a:ext cx="9060875" cy="1081223"/>
          </a:xfrm>
          <a:prstGeom prst="rect">
            <a:avLst/>
          </a:prstGeom>
        </p:spPr>
        <p:txBody>
          <a:bodyPr vert="horz" lIns="0" tIns="0" rIns="0" bIns="0" rtlCol="0" anchor="t">
            <a:norm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algn="ctr"/>
            <a:r>
              <a:rPr lang="en-GB" b="1" dirty="0">
                <a:ln w="3175">
                  <a:solidFill>
                    <a:schemeClr val="bg1">
                      <a:lumMod val="50000"/>
                    </a:schemeClr>
                  </a:solidFill>
                </a:ln>
                <a:solidFill>
                  <a:schemeClr val="bg1"/>
                </a:solidFill>
                <a:effectLst>
                  <a:outerShdw blurRad="50800" dist="38100" dir="2700000" algn="tl" rotWithShape="0">
                    <a:prstClr val="black">
                      <a:alpha val="40000"/>
                    </a:prstClr>
                  </a:outerShdw>
                </a:effectLst>
                <a:latin typeface="Montserrat SemiBold"/>
              </a:rPr>
              <a:t>Target Taxi and Limousine audience who pays a premium over regular transport fares, through their 20 minutes ride across the city</a:t>
            </a:r>
          </a:p>
          <a:p>
            <a:pPr algn="ctr"/>
            <a:endParaRPr lang="en-GB" sz="3600" b="1" dirty="0">
              <a:ln w="3175">
                <a:solidFill>
                  <a:schemeClr val="bg1">
                    <a:lumMod val="50000"/>
                  </a:schemeClr>
                </a:solidFill>
              </a:ln>
              <a:solidFill>
                <a:schemeClr val="bg1"/>
              </a:solidFill>
              <a:effectLst>
                <a:outerShdw blurRad="50800" dist="38100" dir="2700000" algn="tl" rotWithShape="0">
                  <a:prstClr val="black">
                    <a:alpha val="40000"/>
                  </a:prstClr>
                </a:outerShdw>
              </a:effectLst>
              <a:latin typeface="Montserrat SemiBold"/>
            </a:endParaRPr>
          </a:p>
        </p:txBody>
      </p:sp>
      <p:sp>
        <p:nvSpPr>
          <p:cNvPr id="10" name="Rectangle 9">
            <a:extLst>
              <a:ext uri="{FF2B5EF4-FFF2-40B4-BE49-F238E27FC236}">
                <a16:creationId xmlns:a16="http://schemas.microsoft.com/office/drawing/2014/main" id="{8124C2AE-CFCB-4698-80B5-3EC5A2240AB5}"/>
              </a:ext>
            </a:extLst>
          </p:cNvPr>
          <p:cNvSpPr/>
          <p:nvPr/>
        </p:nvSpPr>
        <p:spPr>
          <a:xfrm>
            <a:off x="-4619" y="-1"/>
            <a:ext cx="12192000" cy="13069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20" name="Title 3">
            <a:extLst>
              <a:ext uri="{FF2B5EF4-FFF2-40B4-BE49-F238E27FC236}">
                <a16:creationId xmlns:a16="http://schemas.microsoft.com/office/drawing/2014/main" id="{548DF460-F200-438B-8075-717A3F9ACCD6}"/>
              </a:ext>
            </a:extLst>
          </p:cNvPr>
          <p:cNvSpPr txBox="1">
            <a:spLocks/>
          </p:cNvSpPr>
          <p:nvPr/>
        </p:nvSpPr>
        <p:spPr>
          <a:xfrm>
            <a:off x="1052944" y="159195"/>
            <a:ext cx="10076874" cy="988552"/>
          </a:xfrm>
          <a:prstGeom prst="rect">
            <a:avLst/>
          </a:prstGeom>
        </p:spPr>
        <p:txBody>
          <a:bodyPr vert="horz" lIns="0" tIns="0" rIns="0" bIns="0" rtlCol="0" anchor="t">
            <a:norm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algn="ctr"/>
            <a:r>
              <a:rPr lang="en-GB" sz="4400" b="1" dirty="0">
                <a:ln w="3175">
                  <a:solidFill>
                    <a:schemeClr val="bg1">
                      <a:lumMod val="50000"/>
                    </a:schemeClr>
                  </a:solidFill>
                </a:ln>
                <a:solidFill>
                  <a:schemeClr val="bg1"/>
                </a:solidFill>
                <a:effectLst>
                  <a:outerShdw blurRad="50800" dist="38100" dir="2700000" algn="tl" rotWithShape="0">
                    <a:prstClr val="black">
                      <a:alpha val="40000"/>
                    </a:prstClr>
                  </a:outerShdw>
                </a:effectLst>
                <a:latin typeface="Montserrat SemiBold"/>
              </a:rPr>
              <a:t>Engage Premium </a:t>
            </a:r>
            <a:r>
              <a:rPr lang="en-GB" sz="4400" b="1" dirty="0">
                <a:ln w="3175">
                  <a:solidFill>
                    <a:schemeClr val="accent5"/>
                  </a:solidFill>
                </a:ln>
                <a:solidFill>
                  <a:schemeClr val="bg1"/>
                </a:solidFill>
                <a:effectLst>
                  <a:outerShdw blurRad="50800" dist="38100" dir="2700000" algn="tl" rotWithShape="0">
                    <a:prstClr val="black">
                      <a:alpha val="40000"/>
                    </a:prstClr>
                  </a:outerShdw>
                </a:effectLst>
                <a:latin typeface="Montserrat SemiBold"/>
              </a:rPr>
              <a:t>Audience</a:t>
            </a:r>
            <a:endParaRPr lang="en-GB" sz="4400" b="1" dirty="0">
              <a:ln w="3175">
                <a:solidFill>
                  <a:schemeClr val="bg1">
                    <a:lumMod val="50000"/>
                  </a:schemeClr>
                </a:solidFill>
              </a:ln>
              <a:solidFill>
                <a:schemeClr val="bg1"/>
              </a:solidFill>
              <a:effectLst>
                <a:outerShdw blurRad="50800" dist="38100" dir="2700000" algn="tl" rotWithShape="0">
                  <a:prstClr val="black">
                    <a:alpha val="40000"/>
                  </a:prstClr>
                </a:outerShdw>
              </a:effectLst>
              <a:latin typeface="Montserrat SemiBold"/>
            </a:endParaRPr>
          </a:p>
        </p:txBody>
      </p:sp>
    </p:spTree>
    <p:extLst>
      <p:ext uri="{BB962C8B-B14F-4D97-AF65-F5344CB8AC3E}">
        <p14:creationId xmlns:p14="http://schemas.microsoft.com/office/powerpoint/2010/main" val="150534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1422096" y="1554078"/>
            <a:ext cx="5333999" cy="1874922"/>
          </a:xfrm>
        </p:spPr>
        <p:txBody>
          <a:bodyPr/>
          <a:lstStyle/>
          <a:p>
            <a:r>
              <a:rPr lang="en-GB" sz="4000" dirty="0"/>
              <a:t>THE BEST IN-CAR ENTERTAINMENT &amp; </a:t>
            </a:r>
            <a:r>
              <a:rPr lang="en-GB" sz="4000" dirty="0">
                <a:solidFill>
                  <a:schemeClr val="accent4"/>
                </a:solidFill>
              </a:rPr>
              <a:t>ADVERTISING</a:t>
            </a:r>
            <a:endParaRPr lang="en-US" sz="4000" dirty="0">
              <a:solidFill>
                <a:schemeClr val="accent4"/>
              </a:solidFill>
            </a:endParaRPr>
          </a:p>
        </p:txBody>
      </p:sp>
      <p:sp>
        <p:nvSpPr>
          <p:cNvPr id="11" name="TextBox 10">
            <a:extLst>
              <a:ext uri="{FF2B5EF4-FFF2-40B4-BE49-F238E27FC236}">
                <a16:creationId xmlns:a16="http://schemas.microsoft.com/office/drawing/2014/main" id="{D7D59748-911F-46FB-8F3D-122E55F8C9F6}"/>
              </a:ext>
            </a:extLst>
          </p:cNvPr>
          <p:cNvSpPr txBox="1"/>
          <p:nvPr/>
        </p:nvSpPr>
        <p:spPr>
          <a:xfrm>
            <a:off x="1422096" y="3846095"/>
            <a:ext cx="3667140" cy="1361014"/>
          </a:xfrm>
          <a:prstGeom prst="rect">
            <a:avLst/>
          </a:prstGeom>
          <a:noFill/>
        </p:spPr>
        <p:txBody>
          <a:bodyPr wrap="square" lIns="0" rIns="0" rtlCol="0">
            <a:spAutoFit/>
          </a:bodyPr>
          <a:lstStyle/>
          <a:p>
            <a:pPr>
              <a:lnSpc>
                <a:spcPct val="120000"/>
              </a:lnSpc>
            </a:pPr>
            <a:r>
              <a:rPr lang="en-GB" sz="1400" dirty="0">
                <a:solidFill>
                  <a:schemeClr val="tx1">
                    <a:alpha val="80000"/>
                  </a:schemeClr>
                </a:solidFill>
              </a:rPr>
              <a:t>The best in class, created for two reasons: to entertain passengers and deliver your message. Versatile and powerful to deliver multi-format media to audience with high-quality tailor made content. </a:t>
            </a:r>
          </a:p>
        </p:txBody>
      </p:sp>
      <p:pic>
        <p:nvPicPr>
          <p:cNvPr id="3" name="Picture 2" descr="Screen of a cell phone&#10;&#10;Description automatically generated">
            <a:extLst>
              <a:ext uri="{FF2B5EF4-FFF2-40B4-BE49-F238E27FC236}">
                <a16:creationId xmlns:a16="http://schemas.microsoft.com/office/drawing/2014/main" id="{7DD5BC72-F2B4-4445-91EF-AC2A43FA4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411" y="1554078"/>
            <a:ext cx="5364151" cy="4187959"/>
          </a:xfrm>
          <a:prstGeom prst="rect">
            <a:avLst/>
          </a:prstGeom>
        </p:spPr>
      </p:pic>
    </p:spTree>
    <p:extLst>
      <p:ext uri="{BB962C8B-B14F-4D97-AF65-F5344CB8AC3E}">
        <p14:creationId xmlns:p14="http://schemas.microsoft.com/office/powerpoint/2010/main" val="235443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50" y="1554078"/>
            <a:ext cx="5333999" cy="1874922"/>
          </a:xfrm>
        </p:spPr>
        <p:txBody>
          <a:bodyPr/>
          <a:lstStyle/>
          <a:p>
            <a:r>
              <a:rPr lang="en-US" sz="4000" spc="0" dirty="0">
                <a:ln w="0"/>
                <a:solidFill>
                  <a:schemeClr val="accent4"/>
                </a:solidFill>
                <a:effectLst>
                  <a:outerShdw blurRad="38100" dist="25400" dir="5400000" algn="ctr" rotWithShape="0">
                    <a:srgbClr val="6E747A">
                      <a:alpha val="43000"/>
                    </a:srgbClr>
                  </a:outerShdw>
                </a:effectLst>
              </a:rPr>
              <a:t>RIGHT</a:t>
            </a:r>
            <a:r>
              <a:rPr lang="en-US" sz="4000" b="1" dirty="0">
                <a:solidFill>
                  <a:schemeClr val="accent4"/>
                </a:solidFill>
              </a:rPr>
              <a:t> </a:t>
            </a:r>
            <a:r>
              <a:rPr lang="en-US" sz="4000" b="1" dirty="0"/>
              <a:t>TIME</a:t>
            </a:r>
            <a:br>
              <a:rPr lang="en-US" sz="4000" b="1" dirty="0"/>
            </a:br>
            <a:r>
              <a:rPr lang="en-US" sz="4000" spc="0" dirty="0">
                <a:ln w="0"/>
                <a:solidFill>
                  <a:schemeClr val="accent4"/>
                </a:solidFill>
                <a:effectLst>
                  <a:outerShdw blurRad="38100" dist="25400" dir="5400000" algn="ctr" rotWithShape="0">
                    <a:srgbClr val="6E747A">
                      <a:alpha val="43000"/>
                    </a:srgbClr>
                  </a:outerShdw>
                </a:effectLst>
              </a:rPr>
              <a:t>RIGHT</a:t>
            </a:r>
            <a:r>
              <a:rPr lang="en-US" sz="4000" b="1" dirty="0"/>
              <a:t> PLACE</a:t>
            </a:r>
            <a:endParaRPr lang="en-US" sz="4000" dirty="0"/>
          </a:p>
        </p:txBody>
      </p:sp>
      <p:pic>
        <p:nvPicPr>
          <p:cNvPr id="6" name="Picture Placeholder 5" descr="A person in a yellow car&#10;&#10;Description automatically generated">
            <a:extLst>
              <a:ext uri="{FF2B5EF4-FFF2-40B4-BE49-F238E27FC236}">
                <a16:creationId xmlns:a16="http://schemas.microsoft.com/office/drawing/2014/main" id="{B33B0D32-8C70-45AB-B950-A6980D61DB5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072" r="21072"/>
          <a:stretch>
            <a:fillRect/>
          </a:stretch>
        </p:blipFill>
        <p:spPr/>
      </p:pic>
      <p:sp>
        <p:nvSpPr>
          <p:cNvPr id="4" name="TextBox 3"/>
          <p:cNvSpPr txBox="1"/>
          <p:nvPr/>
        </p:nvSpPr>
        <p:spPr>
          <a:xfrm>
            <a:off x="1416050" y="3348542"/>
            <a:ext cx="3700895" cy="1773434"/>
          </a:xfrm>
          <a:prstGeom prst="rect">
            <a:avLst/>
          </a:prstGeom>
          <a:noFill/>
        </p:spPr>
        <p:txBody>
          <a:bodyPr wrap="square" lIns="0" rIns="0" rtlCol="0">
            <a:spAutoFit/>
          </a:bodyPr>
          <a:lstStyle/>
          <a:p>
            <a:pPr>
              <a:lnSpc>
                <a:spcPct val="120000"/>
              </a:lnSpc>
              <a:spcBef>
                <a:spcPts val="1200"/>
              </a:spcBef>
            </a:pPr>
            <a:r>
              <a:rPr lang="en-US" sz="1400" dirty="0">
                <a:solidFill>
                  <a:schemeClr val="tx1">
                    <a:alpha val="80000"/>
                  </a:schemeClr>
                </a:solidFill>
              </a:rPr>
              <a:t>50 millions daily users of ride-hailing services spend about in average 20 minutes sitting idle in backseat.</a:t>
            </a:r>
          </a:p>
          <a:p>
            <a:pPr>
              <a:lnSpc>
                <a:spcPct val="120000"/>
              </a:lnSpc>
              <a:spcBef>
                <a:spcPts val="1200"/>
              </a:spcBef>
            </a:pPr>
            <a:r>
              <a:rPr lang="en-US" sz="1400" dirty="0">
                <a:solidFill>
                  <a:schemeClr val="tx1">
                    <a:alpha val="80000"/>
                  </a:schemeClr>
                </a:solidFill>
              </a:rPr>
              <a:t>We simply use </a:t>
            </a:r>
            <a:r>
              <a:rPr lang="en-US" sz="1400" b="1" dirty="0">
                <a:solidFill>
                  <a:schemeClr val="tx1">
                    <a:alpha val="80000"/>
                  </a:schemeClr>
                </a:solidFill>
              </a:rPr>
              <a:t>this opportunity </a:t>
            </a:r>
            <a:r>
              <a:rPr lang="en-US" sz="1400" dirty="0">
                <a:solidFill>
                  <a:schemeClr val="tx1">
                    <a:alpha val="80000"/>
                  </a:schemeClr>
                </a:solidFill>
              </a:rPr>
              <a:t>to entertain and deliver interesting and relevant advertising to match useful with pleasant.</a:t>
            </a:r>
          </a:p>
        </p:txBody>
      </p:sp>
    </p:spTree>
    <p:extLst>
      <p:ext uri="{BB962C8B-B14F-4D97-AF65-F5344CB8AC3E}">
        <p14:creationId xmlns:p14="http://schemas.microsoft.com/office/powerpoint/2010/main" val="124422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WHY TO ADVERTISE IN </a:t>
            </a:r>
            <a:r>
              <a:rPr lang="en-GB" sz="4000" dirty="0">
                <a:solidFill>
                  <a:schemeClr val="accent4"/>
                </a:solidFill>
              </a:rPr>
              <a:t>RIDE?</a:t>
            </a:r>
          </a:p>
        </p:txBody>
      </p:sp>
      <p:sp>
        <p:nvSpPr>
          <p:cNvPr id="4" name="TextBox 3"/>
          <p:cNvSpPr txBox="1"/>
          <p:nvPr/>
        </p:nvSpPr>
        <p:spPr>
          <a:xfrm>
            <a:off x="1422398" y="1433490"/>
            <a:ext cx="9347202" cy="326884"/>
          </a:xfrm>
          <a:prstGeom prst="rect">
            <a:avLst/>
          </a:prstGeom>
          <a:noFill/>
        </p:spPr>
        <p:txBody>
          <a:bodyPr wrap="square" lIns="0" rIns="0" rtlCol="0">
            <a:spAutoFit/>
          </a:bodyPr>
          <a:lstStyle/>
          <a:p>
            <a:pPr algn="ctr">
              <a:lnSpc>
                <a:spcPct val="120000"/>
              </a:lnSpc>
            </a:pPr>
            <a:r>
              <a:rPr lang="en-GB" sz="1400" dirty="0">
                <a:solidFill>
                  <a:schemeClr val="tx1">
                    <a:alpha val="80000"/>
                  </a:schemeClr>
                </a:solidFill>
              </a:rPr>
              <a:t>An opportunity to strengthen awareness and commitment over a longer period than any other channel.</a:t>
            </a:r>
          </a:p>
        </p:txBody>
      </p:sp>
      <p:pic>
        <p:nvPicPr>
          <p:cNvPr id="35" name="Picture 34">
            <a:extLst>
              <a:ext uri="{FF2B5EF4-FFF2-40B4-BE49-F238E27FC236}">
                <a16:creationId xmlns:a16="http://schemas.microsoft.com/office/drawing/2014/main" id="{25370231-DC73-4E26-AD81-F6786B7E451A}"/>
              </a:ext>
            </a:extLst>
          </p:cNvPr>
          <p:cNvPicPr>
            <a:picLocks noChangeAspect="1"/>
          </p:cNvPicPr>
          <p:nvPr/>
        </p:nvPicPr>
        <p:blipFill rotWithShape="1">
          <a:blip r:embed="rId2"/>
          <a:srcRect l="24860" t="44839" r="68931" b="10667"/>
          <a:stretch/>
        </p:blipFill>
        <p:spPr>
          <a:xfrm>
            <a:off x="1826079" y="2084332"/>
            <a:ext cx="1041868" cy="4199385"/>
          </a:xfrm>
          <a:prstGeom prst="rect">
            <a:avLst/>
          </a:prstGeom>
        </p:spPr>
      </p:pic>
      <p:cxnSp>
        <p:nvCxnSpPr>
          <p:cNvPr id="36" name="Straight Connector 35">
            <a:extLst>
              <a:ext uri="{FF2B5EF4-FFF2-40B4-BE49-F238E27FC236}">
                <a16:creationId xmlns:a16="http://schemas.microsoft.com/office/drawing/2014/main" id="{16694762-22D6-4C13-AC74-7FA3F830FA54}"/>
              </a:ext>
            </a:extLst>
          </p:cNvPr>
          <p:cNvCxnSpPr/>
          <p:nvPr/>
        </p:nvCxnSpPr>
        <p:spPr>
          <a:xfrm>
            <a:off x="6553875" y="2734066"/>
            <a:ext cx="0" cy="1554480"/>
          </a:xfrm>
          <a:prstGeom prst="line">
            <a:avLst/>
          </a:prstGeom>
          <a:ln w="12700">
            <a:solidFill>
              <a:schemeClr val="tx1"/>
            </a:solidFill>
          </a:ln>
        </p:spPr>
        <p:style>
          <a:lnRef idx="2">
            <a:schemeClr val="accent3"/>
          </a:lnRef>
          <a:fillRef idx="0">
            <a:schemeClr val="accent3"/>
          </a:fillRef>
          <a:effectRef idx="1">
            <a:schemeClr val="accent3"/>
          </a:effectRef>
          <a:fontRef idx="minor">
            <a:schemeClr val="tx1"/>
          </a:fontRef>
        </p:style>
      </p:cxnSp>
      <p:cxnSp>
        <p:nvCxnSpPr>
          <p:cNvPr id="37" name="Straight Connector 36">
            <a:extLst>
              <a:ext uri="{FF2B5EF4-FFF2-40B4-BE49-F238E27FC236}">
                <a16:creationId xmlns:a16="http://schemas.microsoft.com/office/drawing/2014/main" id="{E796F1B2-C4E4-4081-A697-10311E6D374D}"/>
              </a:ext>
            </a:extLst>
          </p:cNvPr>
          <p:cNvCxnSpPr/>
          <p:nvPr/>
        </p:nvCxnSpPr>
        <p:spPr>
          <a:xfrm>
            <a:off x="9394885" y="2734066"/>
            <a:ext cx="0" cy="155448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38" name="Straight Connector 37">
            <a:extLst>
              <a:ext uri="{FF2B5EF4-FFF2-40B4-BE49-F238E27FC236}">
                <a16:creationId xmlns:a16="http://schemas.microsoft.com/office/drawing/2014/main" id="{AF362C4B-875F-4BC9-A79B-A285185778D6}"/>
              </a:ext>
            </a:extLst>
          </p:cNvPr>
          <p:cNvCxnSpPr/>
          <p:nvPr/>
        </p:nvCxnSpPr>
        <p:spPr>
          <a:xfrm>
            <a:off x="6553874" y="2739487"/>
            <a:ext cx="1050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D0F6110-140B-4768-ADF0-933331E27367}"/>
              </a:ext>
            </a:extLst>
          </p:cNvPr>
          <p:cNvCxnSpPr/>
          <p:nvPr/>
        </p:nvCxnSpPr>
        <p:spPr>
          <a:xfrm>
            <a:off x="8344006" y="2734066"/>
            <a:ext cx="1050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6A8DE4-FDD1-42B5-83D1-7F375D66CFF9}"/>
              </a:ext>
            </a:extLst>
          </p:cNvPr>
          <p:cNvCxnSpPr/>
          <p:nvPr/>
        </p:nvCxnSpPr>
        <p:spPr>
          <a:xfrm>
            <a:off x="6919005" y="471352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A29C71-D95F-4752-9C57-AD470AB33155}"/>
              </a:ext>
            </a:extLst>
          </p:cNvPr>
          <p:cNvCxnSpPr/>
          <p:nvPr/>
        </p:nvCxnSpPr>
        <p:spPr>
          <a:xfrm>
            <a:off x="6553875" y="4340682"/>
            <a:ext cx="0" cy="3864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9868F02-F4F3-4105-80FE-236B0F4F462B}"/>
              </a:ext>
            </a:extLst>
          </p:cNvPr>
          <p:cNvCxnSpPr/>
          <p:nvPr/>
        </p:nvCxnSpPr>
        <p:spPr>
          <a:xfrm>
            <a:off x="9394885" y="4354330"/>
            <a:ext cx="0" cy="3864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136663-C47C-45A0-90FC-88D917992807}"/>
              </a:ext>
            </a:extLst>
          </p:cNvPr>
          <p:cNvCxnSpPr/>
          <p:nvPr/>
        </p:nvCxnSpPr>
        <p:spPr>
          <a:xfrm>
            <a:off x="6553874" y="4713523"/>
            <a:ext cx="30175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1C5E27-B9E6-45B1-9382-35B80B890D12}"/>
              </a:ext>
            </a:extLst>
          </p:cNvPr>
          <p:cNvCxnSpPr/>
          <p:nvPr/>
        </p:nvCxnSpPr>
        <p:spPr>
          <a:xfrm flipV="1">
            <a:off x="9056693" y="4727171"/>
            <a:ext cx="32918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17FED9-CE54-43B8-A5D4-0A772A2E00E7}"/>
              </a:ext>
            </a:extLst>
          </p:cNvPr>
          <p:cNvSpPr txBox="1"/>
          <p:nvPr/>
        </p:nvSpPr>
        <p:spPr>
          <a:xfrm>
            <a:off x="7092824" y="3355535"/>
            <a:ext cx="1763113" cy="646331"/>
          </a:xfrm>
          <a:prstGeom prst="rect">
            <a:avLst/>
          </a:prstGeom>
          <a:noFill/>
          <a:ln>
            <a:noFill/>
          </a:ln>
        </p:spPr>
        <p:txBody>
          <a:bodyPr wrap="square" rtlCol="0">
            <a:spAutoFit/>
          </a:bodyPr>
          <a:lstStyle/>
          <a:p>
            <a:pPr lvl="0" algn="ctr" defTabSz="914400">
              <a:defRPr/>
            </a:pPr>
            <a:r>
              <a:rPr lang="en-GB">
                <a:latin typeface="Arial" panose="020B0604020202020204" pitchFamily="34" charset="0"/>
                <a:cs typeface="Arial" panose="020B0604020202020204" pitchFamily="34" charset="0"/>
              </a:rPr>
              <a:t>User is always in control</a:t>
            </a:r>
            <a:endParaRPr kumimoji="0" lang="en-GB"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CC2597C2-065B-40E2-BF7C-1593698E267E}"/>
              </a:ext>
            </a:extLst>
          </p:cNvPr>
          <p:cNvSpPr txBox="1"/>
          <p:nvPr/>
        </p:nvSpPr>
        <p:spPr>
          <a:xfrm>
            <a:off x="7293131" y="2534840"/>
            <a:ext cx="1362499" cy="369332"/>
          </a:xfrm>
          <a:prstGeom prst="rect">
            <a:avLst/>
          </a:prstGeom>
          <a:solidFill>
            <a:schemeClr val="bg1"/>
          </a:solidFill>
          <a:ln>
            <a:noFill/>
          </a:ln>
        </p:spPr>
        <p:txBody>
          <a:bodyPr wrap="square" rtlCol="0">
            <a:spAutoFit/>
          </a:bodyPr>
          <a:lstStyle/>
          <a:p>
            <a:pPr lvl="0" algn="ctr" defTabSz="914400">
              <a:defRPr/>
            </a:pPr>
            <a:r>
              <a:rPr lang="en-GB"/>
              <a:t>in addition</a:t>
            </a:r>
            <a:endParaRPr lang="en-GB" dirty="0"/>
          </a:p>
        </p:txBody>
      </p:sp>
      <p:grpSp>
        <p:nvGrpSpPr>
          <p:cNvPr id="8" name="Group 7">
            <a:extLst>
              <a:ext uri="{FF2B5EF4-FFF2-40B4-BE49-F238E27FC236}">
                <a16:creationId xmlns:a16="http://schemas.microsoft.com/office/drawing/2014/main" id="{2B1589DF-ECD2-460E-AE80-2D305FEAB3C2}"/>
              </a:ext>
            </a:extLst>
          </p:cNvPr>
          <p:cNvGrpSpPr/>
          <p:nvPr/>
        </p:nvGrpSpPr>
        <p:grpSpPr>
          <a:xfrm>
            <a:off x="2876955" y="2151276"/>
            <a:ext cx="1459339" cy="709428"/>
            <a:chOff x="2938183" y="2000908"/>
            <a:chExt cx="1459339" cy="709428"/>
          </a:xfrm>
        </p:grpSpPr>
        <p:sp>
          <p:nvSpPr>
            <p:cNvPr id="49" name="TextBox 48">
              <a:extLst>
                <a:ext uri="{FF2B5EF4-FFF2-40B4-BE49-F238E27FC236}">
                  <a16:creationId xmlns:a16="http://schemas.microsoft.com/office/drawing/2014/main" id="{2470DE1E-4015-4C97-AFD0-FEDE3D40CA2B}"/>
                </a:ext>
              </a:extLst>
            </p:cNvPr>
            <p:cNvSpPr txBox="1"/>
            <p:nvPr/>
          </p:nvSpPr>
          <p:spPr>
            <a:xfrm>
              <a:off x="2938183" y="2000908"/>
              <a:ext cx="1190472" cy="3606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Billboards</a:t>
              </a:r>
            </a:p>
          </p:txBody>
        </p:sp>
        <p:sp>
          <p:nvSpPr>
            <p:cNvPr id="24" name="Rectangle: Rounded Corners 23">
              <a:extLst>
                <a:ext uri="{FF2B5EF4-FFF2-40B4-BE49-F238E27FC236}">
                  <a16:creationId xmlns:a16="http://schemas.microsoft.com/office/drawing/2014/main" id="{26DCF525-62CD-4F81-A568-A3F2EBB13D04}"/>
                </a:ext>
              </a:extLst>
            </p:cNvPr>
            <p:cNvSpPr/>
            <p:nvPr/>
          </p:nvSpPr>
          <p:spPr>
            <a:xfrm>
              <a:off x="3031943" y="2383452"/>
              <a:ext cx="1365579" cy="326884"/>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dirty="0">
                  <a:solidFill>
                    <a:schemeClr val="accent4"/>
                  </a:solidFill>
                </a:rPr>
                <a:t>2 seconds</a:t>
              </a:r>
              <a:endParaRPr lang="en-CH" sz="1600" dirty="0">
                <a:solidFill>
                  <a:schemeClr val="accent4"/>
                </a:solidFill>
              </a:endParaRPr>
            </a:p>
          </p:txBody>
        </p:sp>
      </p:grpSp>
      <p:grpSp>
        <p:nvGrpSpPr>
          <p:cNvPr id="6" name="Group 5">
            <a:extLst>
              <a:ext uri="{FF2B5EF4-FFF2-40B4-BE49-F238E27FC236}">
                <a16:creationId xmlns:a16="http://schemas.microsoft.com/office/drawing/2014/main" id="{81FB2048-C3F4-4967-A5D1-B33778D74328}"/>
              </a:ext>
            </a:extLst>
          </p:cNvPr>
          <p:cNvGrpSpPr/>
          <p:nvPr/>
        </p:nvGrpSpPr>
        <p:grpSpPr>
          <a:xfrm>
            <a:off x="2876955" y="4207451"/>
            <a:ext cx="1615344" cy="709538"/>
            <a:chOff x="2938183" y="3765011"/>
            <a:chExt cx="1615344" cy="709538"/>
          </a:xfrm>
        </p:grpSpPr>
        <p:sp>
          <p:nvSpPr>
            <p:cNvPr id="22" name="Rectangle: Rounded Corners 21">
              <a:extLst>
                <a:ext uri="{FF2B5EF4-FFF2-40B4-BE49-F238E27FC236}">
                  <a16:creationId xmlns:a16="http://schemas.microsoft.com/office/drawing/2014/main" id="{30421B62-FC47-432D-B6D2-6ADF6E7E5A7C}"/>
                </a:ext>
              </a:extLst>
            </p:cNvPr>
            <p:cNvSpPr/>
            <p:nvPr/>
          </p:nvSpPr>
          <p:spPr>
            <a:xfrm>
              <a:off x="3031943" y="4147665"/>
              <a:ext cx="1365579" cy="326884"/>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dirty="0">
                  <a:solidFill>
                    <a:schemeClr val="accent4"/>
                  </a:solidFill>
                </a:rPr>
                <a:t>30 seconds</a:t>
              </a:r>
              <a:endParaRPr lang="en-CH" sz="1600" dirty="0">
                <a:solidFill>
                  <a:schemeClr val="accent4"/>
                </a:solidFill>
              </a:endParaRPr>
            </a:p>
          </p:txBody>
        </p:sp>
        <p:sp>
          <p:nvSpPr>
            <p:cNvPr id="25" name="TextBox 24">
              <a:extLst>
                <a:ext uri="{FF2B5EF4-FFF2-40B4-BE49-F238E27FC236}">
                  <a16:creationId xmlns:a16="http://schemas.microsoft.com/office/drawing/2014/main" id="{01D404CA-1077-443B-869D-EE0A016F440C}"/>
                </a:ext>
              </a:extLst>
            </p:cNvPr>
            <p:cNvSpPr txBox="1"/>
            <p:nvPr/>
          </p:nvSpPr>
          <p:spPr>
            <a:xfrm>
              <a:off x="2938183" y="3765011"/>
              <a:ext cx="1615344" cy="360612"/>
            </a:xfrm>
            <a:prstGeom prst="rect">
              <a:avLst/>
            </a:prstGeom>
            <a:noFill/>
          </p:spPr>
          <p:txBody>
            <a:bodyPr wrap="square" rtlCol="0">
              <a:spAutoFit/>
            </a:bodyPr>
            <a:lstStyle/>
            <a:p>
              <a:pPr lvl="0" defTabSz="914400">
                <a:lnSpc>
                  <a:spcPct val="120000"/>
                </a:lnSpc>
                <a:defRPr/>
              </a:pPr>
              <a:r>
                <a:rPr lang="en-GB" sz="1600" dirty="0">
                  <a:solidFill>
                    <a:schemeClr val="accent4"/>
                  </a:solidFill>
                  <a:latin typeface="Arial" panose="020B0604020202020204" pitchFamily="34" charset="0"/>
                  <a:cs typeface="Arial" panose="020B0604020202020204" pitchFamily="34" charset="0"/>
                </a:rPr>
                <a:t>Digital Signage</a:t>
              </a:r>
              <a:endParaRPr kumimoji="0" lang="en-GB" sz="16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557A30CB-C54C-4D2D-B374-BF91DC4B37EA}"/>
              </a:ext>
            </a:extLst>
          </p:cNvPr>
          <p:cNvGrpSpPr/>
          <p:nvPr/>
        </p:nvGrpSpPr>
        <p:grpSpPr>
          <a:xfrm>
            <a:off x="2876955" y="3182623"/>
            <a:ext cx="2003272" cy="702909"/>
            <a:chOff x="2938183" y="2911443"/>
            <a:chExt cx="2003272" cy="702909"/>
          </a:xfrm>
        </p:grpSpPr>
        <p:sp>
          <p:nvSpPr>
            <p:cNvPr id="23" name="Rectangle: Rounded Corners 22">
              <a:extLst>
                <a:ext uri="{FF2B5EF4-FFF2-40B4-BE49-F238E27FC236}">
                  <a16:creationId xmlns:a16="http://schemas.microsoft.com/office/drawing/2014/main" id="{5C85A9D5-AC83-4CE5-80DE-C537E9E00253}"/>
                </a:ext>
              </a:extLst>
            </p:cNvPr>
            <p:cNvSpPr/>
            <p:nvPr/>
          </p:nvSpPr>
          <p:spPr>
            <a:xfrm>
              <a:off x="3031943" y="3287468"/>
              <a:ext cx="1365579" cy="326884"/>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dirty="0">
                  <a:solidFill>
                    <a:schemeClr val="accent4"/>
                  </a:solidFill>
                </a:rPr>
                <a:t>15 seconds</a:t>
              </a:r>
              <a:endParaRPr lang="en-CH" sz="1600" dirty="0">
                <a:solidFill>
                  <a:schemeClr val="accent4"/>
                </a:solidFill>
              </a:endParaRPr>
            </a:p>
          </p:txBody>
        </p:sp>
        <p:sp>
          <p:nvSpPr>
            <p:cNvPr id="26" name="TextBox 25">
              <a:extLst>
                <a:ext uri="{FF2B5EF4-FFF2-40B4-BE49-F238E27FC236}">
                  <a16:creationId xmlns:a16="http://schemas.microsoft.com/office/drawing/2014/main" id="{C1CAABFA-D1AC-49E8-95D8-FCB884A97C13}"/>
                </a:ext>
              </a:extLst>
            </p:cNvPr>
            <p:cNvSpPr txBox="1"/>
            <p:nvPr/>
          </p:nvSpPr>
          <p:spPr>
            <a:xfrm>
              <a:off x="2938183" y="2911443"/>
              <a:ext cx="2003272" cy="360612"/>
            </a:xfrm>
            <a:prstGeom prst="rect">
              <a:avLst/>
            </a:prstGeom>
            <a:noFill/>
          </p:spPr>
          <p:txBody>
            <a:bodyPr wrap="square" rtlCol="0">
              <a:spAutoFit/>
            </a:bodyPr>
            <a:lstStyle/>
            <a:p>
              <a:pPr lvl="0" defTabSz="914400">
                <a:lnSpc>
                  <a:spcPct val="120000"/>
                </a:lnSpc>
                <a:defRPr/>
              </a:pPr>
              <a:r>
                <a:rPr lang="en-GB" sz="1600" dirty="0">
                  <a:solidFill>
                    <a:schemeClr val="accent4"/>
                  </a:solidFill>
                  <a:latin typeface="Arial" panose="020B0604020202020204" pitchFamily="34" charset="0"/>
                  <a:cs typeface="Arial" panose="020B0604020202020204" pitchFamily="34" charset="0"/>
                </a:rPr>
                <a:t>Printed Advertising</a:t>
              </a:r>
              <a:endParaRPr kumimoji="0" lang="en-GB" sz="16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9A316D8B-408A-4EA9-BA09-4FDB767B9B51}"/>
              </a:ext>
            </a:extLst>
          </p:cNvPr>
          <p:cNvGrpSpPr/>
          <p:nvPr/>
        </p:nvGrpSpPr>
        <p:grpSpPr>
          <a:xfrm>
            <a:off x="2876954" y="5238907"/>
            <a:ext cx="1615345" cy="730460"/>
            <a:chOff x="2938182" y="5088539"/>
            <a:chExt cx="1615345" cy="730460"/>
          </a:xfrm>
        </p:grpSpPr>
        <p:sp>
          <p:nvSpPr>
            <p:cNvPr id="3" name="Rectangle: Rounded Corners 2">
              <a:extLst>
                <a:ext uri="{FF2B5EF4-FFF2-40B4-BE49-F238E27FC236}">
                  <a16:creationId xmlns:a16="http://schemas.microsoft.com/office/drawing/2014/main" id="{10238DC7-71B0-427A-A702-CE11E72E107A}"/>
                </a:ext>
              </a:extLst>
            </p:cNvPr>
            <p:cNvSpPr/>
            <p:nvPr/>
          </p:nvSpPr>
          <p:spPr>
            <a:xfrm>
              <a:off x="3031943" y="5458387"/>
              <a:ext cx="1365579" cy="36061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15 minutes</a:t>
              </a:r>
              <a:endParaRPr lang="en-CH" dirty="0"/>
            </a:p>
          </p:txBody>
        </p:sp>
        <p:sp>
          <p:nvSpPr>
            <p:cNvPr id="27" name="TextBox 26">
              <a:extLst>
                <a:ext uri="{FF2B5EF4-FFF2-40B4-BE49-F238E27FC236}">
                  <a16:creationId xmlns:a16="http://schemas.microsoft.com/office/drawing/2014/main" id="{4BE90FAA-2E52-48F8-8C07-BF6271E4664D}"/>
                </a:ext>
              </a:extLst>
            </p:cNvPr>
            <p:cNvSpPr txBox="1"/>
            <p:nvPr/>
          </p:nvSpPr>
          <p:spPr>
            <a:xfrm>
              <a:off x="2938182" y="5088539"/>
              <a:ext cx="1615345" cy="360612"/>
            </a:xfrm>
            <a:prstGeom prst="rect">
              <a:avLst/>
            </a:prstGeom>
            <a:noFill/>
          </p:spPr>
          <p:txBody>
            <a:bodyPr wrap="square" rtlCol="0">
              <a:spAutoFit/>
            </a:bodyPr>
            <a:lstStyle/>
            <a:p>
              <a:pPr lvl="0" defTabSz="914400">
                <a:lnSpc>
                  <a:spcPct val="120000"/>
                </a:lnSpc>
                <a:defRPr/>
              </a:pPr>
              <a:r>
                <a:rPr lang="en-GB" sz="1600" dirty="0">
                  <a:solidFill>
                    <a:prstClr val="black"/>
                  </a:solidFill>
                  <a:latin typeface="Arial" panose="020B0604020202020204" pitchFamily="34" charset="0"/>
                  <a:cs typeface="Arial" panose="020B0604020202020204" pitchFamily="34" charset="0"/>
                </a:rPr>
                <a:t>Advixta</a:t>
              </a:r>
            </a:p>
          </p:txBody>
        </p:sp>
      </p:grpSp>
      <p:pic>
        <p:nvPicPr>
          <p:cNvPr id="9" name="Picture 8">
            <a:extLst>
              <a:ext uri="{FF2B5EF4-FFF2-40B4-BE49-F238E27FC236}">
                <a16:creationId xmlns:a16="http://schemas.microsoft.com/office/drawing/2014/main" id="{DA66441C-9C44-4D9B-A033-7DC45D420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1603" y="2511888"/>
            <a:ext cx="5644805" cy="3175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TextBox 45">
            <a:extLst>
              <a:ext uri="{FF2B5EF4-FFF2-40B4-BE49-F238E27FC236}">
                <a16:creationId xmlns:a16="http://schemas.microsoft.com/office/drawing/2014/main" id="{473F6B11-6B79-4D74-9802-A73E5A113C90}"/>
              </a:ext>
            </a:extLst>
          </p:cNvPr>
          <p:cNvSpPr txBox="1"/>
          <p:nvPr/>
        </p:nvSpPr>
        <p:spPr>
          <a:xfrm>
            <a:off x="5662367" y="5273479"/>
            <a:ext cx="5363279" cy="338554"/>
          </a:xfrm>
          <a:prstGeom prst="rect">
            <a:avLst/>
          </a:prstGeom>
          <a:noFill/>
        </p:spPr>
        <p:txBody>
          <a:bodyPr wrap="square" rtlCol="0">
            <a:spAutoFit/>
          </a:bodyPr>
          <a:lstStyle/>
          <a:p>
            <a:pPr lvl="0" algn="ctr" defTabSz="914400">
              <a:defRPr/>
            </a:pPr>
            <a:r>
              <a:rPr lang="en-GB" sz="1600" b="1" dirty="0">
                <a:solidFill>
                  <a:schemeClr val="bg1"/>
                </a:solidFill>
                <a:latin typeface="Arial" panose="020B0604020202020204" pitchFamily="34" charset="0"/>
                <a:cs typeface="Arial" panose="020B0604020202020204" pitchFamily="34" charset="0"/>
              </a:rPr>
              <a:t>98.66% of passengers watch the screen</a:t>
            </a:r>
            <a:endPar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40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Expose your brand in a </a:t>
            </a:r>
            <a:r>
              <a:rPr lang="en-GB" b="1" dirty="0">
                <a:solidFill>
                  <a:schemeClr val="accent4"/>
                </a:solidFill>
              </a:rPr>
              <a:t>unique</a:t>
            </a:r>
            <a:r>
              <a:rPr lang="en-GB" b="1" dirty="0"/>
              <a:t> environment</a:t>
            </a:r>
            <a:endParaRPr lang="en-US" dirty="0">
              <a:solidFill>
                <a:schemeClr val="accent5"/>
              </a:solidFill>
            </a:endParaRPr>
          </a:p>
        </p:txBody>
      </p:sp>
      <p:grpSp>
        <p:nvGrpSpPr>
          <p:cNvPr id="16" name="Group 15">
            <a:extLst>
              <a:ext uri="{FF2B5EF4-FFF2-40B4-BE49-F238E27FC236}">
                <a16:creationId xmlns:a16="http://schemas.microsoft.com/office/drawing/2014/main" id="{A14D1CB0-26C4-4699-9623-AE4D950878F0}"/>
              </a:ext>
            </a:extLst>
          </p:cNvPr>
          <p:cNvGrpSpPr/>
          <p:nvPr/>
        </p:nvGrpSpPr>
        <p:grpSpPr>
          <a:xfrm>
            <a:off x="1203488" y="2749289"/>
            <a:ext cx="2908753" cy="1145038"/>
            <a:chOff x="1416050" y="1529769"/>
            <a:chExt cx="2644321" cy="860285"/>
          </a:xfrm>
        </p:grpSpPr>
        <p:sp>
          <p:nvSpPr>
            <p:cNvPr id="17" name="TextBox 16">
              <a:extLst>
                <a:ext uri="{FF2B5EF4-FFF2-40B4-BE49-F238E27FC236}">
                  <a16:creationId xmlns:a16="http://schemas.microsoft.com/office/drawing/2014/main" id="{1A53ECCC-DFBC-40C2-B432-4D0BFB15D856}"/>
                </a:ext>
              </a:extLst>
            </p:cNvPr>
            <p:cNvSpPr txBox="1"/>
            <p:nvPr/>
          </p:nvSpPr>
          <p:spPr>
            <a:xfrm>
              <a:off x="1416050" y="1836674"/>
              <a:ext cx="2644321" cy="553380"/>
            </a:xfrm>
            <a:prstGeom prst="rect">
              <a:avLst/>
            </a:prstGeom>
            <a:noFill/>
          </p:spPr>
          <p:txBody>
            <a:bodyPr wrap="square" lIns="0" rIns="0" rtlCol="0">
              <a:spAutoFit/>
            </a:bodyPr>
            <a:lstStyle/>
            <a:p>
              <a:pPr algn="ctr">
                <a:lnSpc>
                  <a:spcPct val="120000"/>
                </a:lnSpc>
              </a:pPr>
              <a:r>
                <a:rPr lang="en-GB" sz="1200" dirty="0"/>
                <a:t>Passengers spend average of 20 minutes in taxis being idle. Perfect timing to deliver advertisers’ message.</a:t>
              </a:r>
              <a:endParaRPr lang="en-US" sz="1200" dirty="0"/>
            </a:p>
          </p:txBody>
        </p:sp>
        <p:sp>
          <p:nvSpPr>
            <p:cNvPr id="18" name="TextBox 17">
              <a:extLst>
                <a:ext uri="{FF2B5EF4-FFF2-40B4-BE49-F238E27FC236}">
                  <a16:creationId xmlns:a16="http://schemas.microsoft.com/office/drawing/2014/main" id="{CF1E80F0-1F8D-4D4F-B1F0-33B8C84EEEB2}"/>
                </a:ext>
              </a:extLst>
            </p:cNvPr>
            <p:cNvSpPr txBox="1"/>
            <p:nvPr/>
          </p:nvSpPr>
          <p:spPr>
            <a:xfrm>
              <a:off x="1416050" y="1529769"/>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CAPTIVE AUDIENCE</a:t>
              </a:r>
            </a:p>
          </p:txBody>
        </p:sp>
      </p:grpSp>
      <p:grpSp>
        <p:nvGrpSpPr>
          <p:cNvPr id="19" name="Group 18">
            <a:extLst>
              <a:ext uri="{FF2B5EF4-FFF2-40B4-BE49-F238E27FC236}">
                <a16:creationId xmlns:a16="http://schemas.microsoft.com/office/drawing/2014/main" id="{B31F26E4-D58B-4FFA-ABEC-A54FEDDA473A}"/>
              </a:ext>
            </a:extLst>
          </p:cNvPr>
          <p:cNvGrpSpPr/>
          <p:nvPr/>
        </p:nvGrpSpPr>
        <p:grpSpPr>
          <a:xfrm>
            <a:off x="1203488" y="4870800"/>
            <a:ext cx="2908753" cy="1362092"/>
            <a:chOff x="1416050" y="1533183"/>
            <a:chExt cx="2644321" cy="1023361"/>
          </a:xfrm>
        </p:grpSpPr>
        <p:sp>
          <p:nvSpPr>
            <p:cNvPr id="20" name="TextBox 19">
              <a:extLst>
                <a:ext uri="{FF2B5EF4-FFF2-40B4-BE49-F238E27FC236}">
                  <a16:creationId xmlns:a16="http://schemas.microsoft.com/office/drawing/2014/main" id="{A2576986-A0F3-4EF5-A466-01E24CC397E6}"/>
                </a:ext>
              </a:extLst>
            </p:cNvPr>
            <p:cNvSpPr txBox="1"/>
            <p:nvPr/>
          </p:nvSpPr>
          <p:spPr>
            <a:xfrm>
              <a:off x="1416050" y="1836674"/>
              <a:ext cx="2644321" cy="719870"/>
            </a:xfrm>
            <a:prstGeom prst="rect">
              <a:avLst/>
            </a:prstGeom>
            <a:noFill/>
          </p:spPr>
          <p:txBody>
            <a:bodyPr wrap="square" lIns="0" rIns="0" rtlCol="0">
              <a:spAutoFit/>
            </a:bodyPr>
            <a:lstStyle/>
            <a:p>
              <a:pPr algn="ctr">
                <a:lnSpc>
                  <a:spcPct val="120000"/>
                </a:lnSpc>
              </a:pPr>
              <a:r>
                <a:rPr lang="en-GB" sz="1200" dirty="0"/>
                <a:t>Interactive and dynamic advertising attracts audience to engage with campaigns. 98.5% of passengers do not mind watching ads.</a:t>
              </a:r>
            </a:p>
          </p:txBody>
        </p:sp>
        <p:sp>
          <p:nvSpPr>
            <p:cNvPr id="21" name="TextBox 20">
              <a:extLst>
                <a:ext uri="{FF2B5EF4-FFF2-40B4-BE49-F238E27FC236}">
                  <a16:creationId xmlns:a16="http://schemas.microsoft.com/office/drawing/2014/main" id="{0062CB55-3AC4-48ED-92B4-A9C458BE4E46}"/>
                </a:ext>
              </a:extLst>
            </p:cNvPr>
            <p:cNvSpPr txBox="1"/>
            <p:nvPr/>
          </p:nvSpPr>
          <p:spPr>
            <a:xfrm>
              <a:off x="1416050" y="1533183"/>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INNOVATIVE</a:t>
              </a:r>
            </a:p>
          </p:txBody>
        </p:sp>
      </p:grpSp>
      <p:grpSp>
        <p:nvGrpSpPr>
          <p:cNvPr id="22" name="Group 21">
            <a:extLst>
              <a:ext uri="{FF2B5EF4-FFF2-40B4-BE49-F238E27FC236}">
                <a16:creationId xmlns:a16="http://schemas.microsoft.com/office/drawing/2014/main" id="{82FA72CA-A3FC-42FA-AFC4-C0DE347A1C69}"/>
              </a:ext>
            </a:extLst>
          </p:cNvPr>
          <p:cNvGrpSpPr/>
          <p:nvPr/>
        </p:nvGrpSpPr>
        <p:grpSpPr>
          <a:xfrm>
            <a:off x="4649288" y="2748167"/>
            <a:ext cx="2908753" cy="1146161"/>
            <a:chOff x="1416050" y="1528925"/>
            <a:chExt cx="2644321" cy="861128"/>
          </a:xfrm>
        </p:grpSpPr>
        <p:sp>
          <p:nvSpPr>
            <p:cNvPr id="23" name="TextBox 22">
              <a:extLst>
                <a:ext uri="{FF2B5EF4-FFF2-40B4-BE49-F238E27FC236}">
                  <a16:creationId xmlns:a16="http://schemas.microsoft.com/office/drawing/2014/main" id="{9D4BD65C-E1D0-4EE0-9432-DF745C46A2DE}"/>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Quite and private space helps to keep focus on ads. 97% of passengers at least with one of the advertisements.</a:t>
              </a:r>
            </a:p>
          </p:txBody>
        </p:sp>
        <p:sp>
          <p:nvSpPr>
            <p:cNvPr id="24" name="TextBox 23">
              <a:extLst>
                <a:ext uri="{FF2B5EF4-FFF2-40B4-BE49-F238E27FC236}">
                  <a16:creationId xmlns:a16="http://schemas.microsoft.com/office/drawing/2014/main" id="{8BB75FEC-F472-48A2-AD91-7B3BA80F9912}"/>
                </a:ext>
              </a:extLst>
            </p:cNvPr>
            <p:cNvSpPr txBox="1"/>
            <p:nvPr/>
          </p:nvSpPr>
          <p:spPr>
            <a:xfrm>
              <a:off x="1416050" y="1528925"/>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NOT CLUTTERED</a:t>
              </a:r>
            </a:p>
          </p:txBody>
        </p:sp>
      </p:grpSp>
      <p:grpSp>
        <p:nvGrpSpPr>
          <p:cNvPr id="25" name="Group 24">
            <a:extLst>
              <a:ext uri="{FF2B5EF4-FFF2-40B4-BE49-F238E27FC236}">
                <a16:creationId xmlns:a16="http://schemas.microsoft.com/office/drawing/2014/main" id="{BD7DA2A4-08CD-4448-9904-AF21B67C10BD}"/>
              </a:ext>
            </a:extLst>
          </p:cNvPr>
          <p:cNvGrpSpPr/>
          <p:nvPr/>
        </p:nvGrpSpPr>
        <p:grpSpPr>
          <a:xfrm>
            <a:off x="4641622" y="4870800"/>
            <a:ext cx="2908753" cy="1139148"/>
            <a:chOff x="1416050" y="1534194"/>
            <a:chExt cx="2644321" cy="855859"/>
          </a:xfrm>
        </p:grpSpPr>
        <p:sp>
          <p:nvSpPr>
            <p:cNvPr id="26" name="TextBox 25">
              <a:extLst>
                <a:ext uri="{FF2B5EF4-FFF2-40B4-BE49-F238E27FC236}">
                  <a16:creationId xmlns:a16="http://schemas.microsoft.com/office/drawing/2014/main" id="{7278FF6D-358B-4E47-96BA-58951ABF64D8}"/>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Taxi commercial recall rate is 40% – 50% vs average TV commercial recall rate of only 8% – 12%.</a:t>
              </a:r>
            </a:p>
          </p:txBody>
        </p:sp>
        <p:sp>
          <p:nvSpPr>
            <p:cNvPr id="27" name="TextBox 26">
              <a:extLst>
                <a:ext uri="{FF2B5EF4-FFF2-40B4-BE49-F238E27FC236}">
                  <a16:creationId xmlns:a16="http://schemas.microsoft.com/office/drawing/2014/main" id="{C25A1A07-10AB-44D4-BDD8-D449476F6697}"/>
                </a:ext>
              </a:extLst>
            </p:cNvPr>
            <p:cNvSpPr txBox="1"/>
            <p:nvPr/>
          </p:nvSpPr>
          <p:spPr>
            <a:xfrm>
              <a:off x="1416050" y="1534194"/>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HIGH RECALL RATE</a:t>
              </a:r>
            </a:p>
          </p:txBody>
        </p:sp>
      </p:grpSp>
      <p:grpSp>
        <p:nvGrpSpPr>
          <p:cNvPr id="28" name="Group 27">
            <a:extLst>
              <a:ext uri="{FF2B5EF4-FFF2-40B4-BE49-F238E27FC236}">
                <a16:creationId xmlns:a16="http://schemas.microsoft.com/office/drawing/2014/main" id="{21F1D681-5DCB-44AC-9056-2FA180766237}"/>
              </a:ext>
            </a:extLst>
          </p:cNvPr>
          <p:cNvGrpSpPr/>
          <p:nvPr/>
        </p:nvGrpSpPr>
        <p:grpSpPr>
          <a:xfrm>
            <a:off x="8311420" y="2749291"/>
            <a:ext cx="2908755" cy="1145037"/>
            <a:chOff x="1416048" y="1529770"/>
            <a:chExt cx="2644323" cy="860283"/>
          </a:xfrm>
        </p:grpSpPr>
        <p:sp>
          <p:nvSpPr>
            <p:cNvPr id="29" name="TextBox 28">
              <a:extLst>
                <a:ext uri="{FF2B5EF4-FFF2-40B4-BE49-F238E27FC236}">
                  <a16:creationId xmlns:a16="http://schemas.microsoft.com/office/drawing/2014/main" id="{ECA307D9-0A3C-4434-904B-E45D530D1692}"/>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Advertisers get detailed viewer count and playback report. QR code helps to track advertisers’ page links.</a:t>
              </a:r>
            </a:p>
          </p:txBody>
        </p:sp>
        <p:sp>
          <p:nvSpPr>
            <p:cNvPr id="30" name="TextBox 29">
              <a:extLst>
                <a:ext uri="{FF2B5EF4-FFF2-40B4-BE49-F238E27FC236}">
                  <a16:creationId xmlns:a16="http://schemas.microsoft.com/office/drawing/2014/main" id="{779DB310-317A-4B37-B681-B464204FE67A}"/>
                </a:ext>
              </a:extLst>
            </p:cNvPr>
            <p:cNvSpPr txBox="1"/>
            <p:nvPr/>
          </p:nvSpPr>
          <p:spPr>
            <a:xfrm>
              <a:off x="1416048" y="1529770"/>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MEASURABLE</a:t>
              </a:r>
            </a:p>
          </p:txBody>
        </p:sp>
      </p:grpSp>
      <p:grpSp>
        <p:nvGrpSpPr>
          <p:cNvPr id="31" name="Group 30">
            <a:extLst>
              <a:ext uri="{FF2B5EF4-FFF2-40B4-BE49-F238E27FC236}">
                <a16:creationId xmlns:a16="http://schemas.microsoft.com/office/drawing/2014/main" id="{41E52A43-2985-49FD-8399-70FB1FE1F923}"/>
              </a:ext>
            </a:extLst>
          </p:cNvPr>
          <p:cNvGrpSpPr/>
          <p:nvPr/>
        </p:nvGrpSpPr>
        <p:grpSpPr>
          <a:xfrm>
            <a:off x="8311424" y="4875450"/>
            <a:ext cx="2908753" cy="1135846"/>
            <a:chOff x="1416050" y="1536675"/>
            <a:chExt cx="2644321" cy="853378"/>
          </a:xfrm>
        </p:grpSpPr>
        <p:sp>
          <p:nvSpPr>
            <p:cNvPr id="32" name="TextBox 31">
              <a:extLst>
                <a:ext uri="{FF2B5EF4-FFF2-40B4-BE49-F238E27FC236}">
                  <a16:creationId xmlns:a16="http://schemas.microsoft.com/office/drawing/2014/main" id="{A10711E1-D420-48E0-BCB3-5DC9CF8E4A5D}"/>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Naturally segregated upper middle class audience. Ads are not skipped or missed like in other media channels. </a:t>
              </a:r>
              <a:endParaRPr lang="en-US" sz="1200" dirty="0"/>
            </a:p>
          </p:txBody>
        </p:sp>
        <p:sp>
          <p:nvSpPr>
            <p:cNvPr id="33" name="TextBox 32">
              <a:extLst>
                <a:ext uri="{FF2B5EF4-FFF2-40B4-BE49-F238E27FC236}">
                  <a16:creationId xmlns:a16="http://schemas.microsoft.com/office/drawing/2014/main" id="{5FBCDF7B-901E-4A36-8982-1ACF8B28FFC3}"/>
                </a:ext>
              </a:extLst>
            </p:cNvPr>
            <p:cNvSpPr txBox="1"/>
            <p:nvPr/>
          </p:nvSpPr>
          <p:spPr>
            <a:xfrm>
              <a:off x="1416050" y="1536675"/>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HIGH VALUE</a:t>
              </a:r>
            </a:p>
          </p:txBody>
        </p:sp>
      </p:grpSp>
      <p:sp>
        <p:nvSpPr>
          <p:cNvPr id="34" name="Freeform 1137">
            <a:extLst>
              <a:ext uri="{FF2B5EF4-FFF2-40B4-BE49-F238E27FC236}">
                <a16:creationId xmlns:a16="http://schemas.microsoft.com/office/drawing/2014/main" id="{8C5660B5-499C-4337-84BF-63E86F6A7D00}"/>
              </a:ext>
            </a:extLst>
          </p:cNvPr>
          <p:cNvSpPr>
            <a:spLocks noEditPoints="1"/>
          </p:cNvSpPr>
          <p:nvPr/>
        </p:nvSpPr>
        <p:spPr bwMode="auto">
          <a:xfrm>
            <a:off x="9492750" y="4283936"/>
            <a:ext cx="546100" cy="495300"/>
          </a:xfrm>
          <a:custGeom>
            <a:avLst/>
            <a:gdLst>
              <a:gd name="T0" fmla="*/ 160 w 160"/>
              <a:gd name="T1" fmla="*/ 45 h 144"/>
              <a:gd name="T2" fmla="*/ 160 w 160"/>
              <a:gd name="T3" fmla="*/ 45 h 144"/>
              <a:gd name="T4" fmla="*/ 160 w 160"/>
              <a:gd name="T5" fmla="*/ 44 h 144"/>
              <a:gd name="T6" fmla="*/ 160 w 160"/>
              <a:gd name="T7" fmla="*/ 44 h 144"/>
              <a:gd name="T8" fmla="*/ 133 w 160"/>
              <a:gd name="T9" fmla="*/ 1 h 144"/>
              <a:gd name="T10" fmla="*/ 132 w 160"/>
              <a:gd name="T11" fmla="*/ 0 h 144"/>
              <a:gd name="T12" fmla="*/ 132 w 160"/>
              <a:gd name="T13" fmla="*/ 0 h 144"/>
              <a:gd name="T14" fmla="*/ 29 w 160"/>
              <a:gd name="T15" fmla="*/ 0 h 144"/>
              <a:gd name="T16" fmla="*/ 28 w 160"/>
              <a:gd name="T17" fmla="*/ 0 h 144"/>
              <a:gd name="T18" fmla="*/ 28 w 160"/>
              <a:gd name="T19" fmla="*/ 1 h 144"/>
              <a:gd name="T20" fmla="*/ 27 w 160"/>
              <a:gd name="T21" fmla="*/ 1 h 144"/>
              <a:gd name="T22" fmla="*/ 0 w 160"/>
              <a:gd name="T23" fmla="*/ 44 h 144"/>
              <a:gd name="T24" fmla="*/ 0 w 160"/>
              <a:gd name="T25" fmla="*/ 44 h 144"/>
              <a:gd name="T26" fmla="*/ 0 w 160"/>
              <a:gd name="T27" fmla="*/ 45 h 144"/>
              <a:gd name="T28" fmla="*/ 0 w 160"/>
              <a:gd name="T29" fmla="*/ 46 h 144"/>
              <a:gd name="T30" fmla="*/ 0 w 160"/>
              <a:gd name="T31" fmla="*/ 46 h 144"/>
              <a:gd name="T32" fmla="*/ 0 w 160"/>
              <a:gd name="T33" fmla="*/ 47 h 144"/>
              <a:gd name="T34" fmla="*/ 78 w 160"/>
              <a:gd name="T35" fmla="*/ 143 h 144"/>
              <a:gd name="T36" fmla="*/ 78 w 160"/>
              <a:gd name="T37" fmla="*/ 143 h 144"/>
              <a:gd name="T38" fmla="*/ 79 w 160"/>
              <a:gd name="T39" fmla="*/ 144 h 144"/>
              <a:gd name="T40" fmla="*/ 80 w 160"/>
              <a:gd name="T41" fmla="*/ 144 h 144"/>
              <a:gd name="T42" fmla="*/ 81 w 160"/>
              <a:gd name="T43" fmla="*/ 144 h 144"/>
              <a:gd name="T44" fmla="*/ 82 w 160"/>
              <a:gd name="T45" fmla="*/ 143 h 144"/>
              <a:gd name="T46" fmla="*/ 159 w 160"/>
              <a:gd name="T47" fmla="*/ 47 h 144"/>
              <a:gd name="T48" fmla="*/ 160 w 160"/>
              <a:gd name="T49" fmla="*/ 47 h 144"/>
              <a:gd name="T50" fmla="*/ 160 w 160"/>
              <a:gd name="T51" fmla="*/ 46 h 144"/>
              <a:gd name="T52" fmla="*/ 86 w 160"/>
              <a:gd name="T53" fmla="*/ 5 h 144"/>
              <a:gd name="T54" fmla="*/ 114 w 160"/>
              <a:gd name="T55" fmla="*/ 40 h 144"/>
              <a:gd name="T56" fmla="*/ 109 w 160"/>
              <a:gd name="T57" fmla="*/ 43 h 144"/>
              <a:gd name="T58" fmla="*/ 80 w 160"/>
              <a:gd name="T59" fmla="*/ 7 h 144"/>
              <a:gd name="T60" fmla="*/ 46 w 160"/>
              <a:gd name="T61" fmla="*/ 40 h 144"/>
              <a:gd name="T62" fmla="*/ 74 w 160"/>
              <a:gd name="T63" fmla="*/ 5 h 144"/>
              <a:gd name="T64" fmla="*/ 111 w 160"/>
              <a:gd name="T65" fmla="*/ 48 h 144"/>
              <a:gd name="T66" fmla="*/ 49 w 160"/>
              <a:gd name="T67" fmla="*/ 48 h 144"/>
              <a:gd name="T68" fmla="*/ 131 w 160"/>
              <a:gd name="T69" fmla="*/ 9 h 144"/>
              <a:gd name="T70" fmla="*/ 119 w 160"/>
              <a:gd name="T71" fmla="*/ 43 h 144"/>
              <a:gd name="T72" fmla="*/ 29 w 160"/>
              <a:gd name="T73" fmla="*/ 9 h 144"/>
              <a:gd name="T74" fmla="*/ 7 w 160"/>
              <a:gd name="T75" fmla="*/ 43 h 144"/>
              <a:gd name="T76" fmla="*/ 43 w 160"/>
              <a:gd name="T77" fmla="*/ 48 h 144"/>
              <a:gd name="T78" fmla="*/ 8 w 160"/>
              <a:gd name="T79" fmla="*/ 48 h 144"/>
              <a:gd name="T80" fmla="*/ 86 w 160"/>
              <a:gd name="T81" fmla="*/ 129 h 144"/>
              <a:gd name="T82" fmla="*/ 152 w 160"/>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2123">
            <a:extLst>
              <a:ext uri="{FF2B5EF4-FFF2-40B4-BE49-F238E27FC236}">
                <a16:creationId xmlns:a16="http://schemas.microsoft.com/office/drawing/2014/main" id="{468FA63B-41DA-4061-98BD-33E1A883C846}"/>
              </a:ext>
            </a:extLst>
          </p:cNvPr>
          <p:cNvSpPr>
            <a:spLocks noEditPoints="1"/>
          </p:cNvSpPr>
          <p:nvPr/>
        </p:nvSpPr>
        <p:spPr bwMode="auto">
          <a:xfrm>
            <a:off x="2395267" y="4283936"/>
            <a:ext cx="504825" cy="549275"/>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58">
            <a:extLst>
              <a:ext uri="{FF2B5EF4-FFF2-40B4-BE49-F238E27FC236}">
                <a16:creationId xmlns:a16="http://schemas.microsoft.com/office/drawing/2014/main" id="{6251B4EF-D2CC-4BE8-9909-F085F038EB81}"/>
              </a:ext>
            </a:extLst>
          </p:cNvPr>
          <p:cNvSpPr>
            <a:spLocks noEditPoints="1"/>
          </p:cNvSpPr>
          <p:nvPr/>
        </p:nvSpPr>
        <p:spPr bwMode="auto">
          <a:xfrm>
            <a:off x="2404224" y="2123073"/>
            <a:ext cx="501650" cy="550863"/>
          </a:xfrm>
          <a:custGeom>
            <a:avLst/>
            <a:gdLst>
              <a:gd name="T0" fmla="*/ 134 w 147"/>
              <a:gd name="T1" fmla="*/ 84 h 160"/>
              <a:gd name="T2" fmla="*/ 138 w 147"/>
              <a:gd name="T3" fmla="*/ 82 h 160"/>
              <a:gd name="T4" fmla="*/ 141 w 147"/>
              <a:gd name="T5" fmla="*/ 63 h 160"/>
              <a:gd name="T6" fmla="*/ 78 w 147"/>
              <a:gd name="T7" fmla="*/ 0 h 160"/>
              <a:gd name="T8" fmla="*/ 51 w 147"/>
              <a:gd name="T9" fmla="*/ 6 h 160"/>
              <a:gd name="T10" fmla="*/ 14 w 147"/>
              <a:gd name="T11" fmla="*/ 63 h 160"/>
              <a:gd name="T12" fmla="*/ 14 w 147"/>
              <a:gd name="T13" fmla="*/ 72 h 160"/>
              <a:gd name="T14" fmla="*/ 3 w 147"/>
              <a:gd name="T15" fmla="*/ 95 h 160"/>
              <a:gd name="T16" fmla="*/ 2 w 147"/>
              <a:gd name="T17" fmla="*/ 106 h 160"/>
              <a:gd name="T18" fmla="*/ 12 w 147"/>
              <a:gd name="T19" fmla="*/ 110 h 160"/>
              <a:gd name="T20" fmla="*/ 14 w 147"/>
              <a:gd name="T21" fmla="*/ 110 h 160"/>
              <a:gd name="T22" fmla="*/ 14 w 147"/>
              <a:gd name="T23" fmla="*/ 129 h 160"/>
              <a:gd name="T24" fmla="*/ 30 w 147"/>
              <a:gd name="T25" fmla="*/ 145 h 160"/>
              <a:gd name="T26" fmla="*/ 30 w 147"/>
              <a:gd name="T27" fmla="*/ 145 h 160"/>
              <a:gd name="T28" fmla="*/ 44 w 147"/>
              <a:gd name="T29" fmla="*/ 143 h 160"/>
              <a:gd name="T30" fmla="*/ 44 w 147"/>
              <a:gd name="T31" fmla="*/ 157 h 160"/>
              <a:gd name="T32" fmla="*/ 47 w 147"/>
              <a:gd name="T33" fmla="*/ 160 h 160"/>
              <a:gd name="T34" fmla="*/ 47 w 147"/>
              <a:gd name="T35" fmla="*/ 160 h 160"/>
              <a:gd name="T36" fmla="*/ 50 w 147"/>
              <a:gd name="T37" fmla="*/ 157 h 160"/>
              <a:gd name="T38" fmla="*/ 50 w 147"/>
              <a:gd name="T39" fmla="*/ 140 h 160"/>
              <a:gd name="T40" fmla="*/ 49 w 147"/>
              <a:gd name="T41" fmla="*/ 137 h 160"/>
              <a:gd name="T42" fmla="*/ 47 w 147"/>
              <a:gd name="T43" fmla="*/ 137 h 160"/>
              <a:gd name="T44" fmla="*/ 30 w 147"/>
              <a:gd name="T45" fmla="*/ 139 h 160"/>
              <a:gd name="T46" fmla="*/ 20 w 147"/>
              <a:gd name="T47" fmla="*/ 129 h 160"/>
              <a:gd name="T48" fmla="*/ 20 w 147"/>
              <a:gd name="T49" fmla="*/ 107 h 160"/>
              <a:gd name="T50" fmla="*/ 17 w 147"/>
              <a:gd name="T51" fmla="*/ 104 h 160"/>
              <a:gd name="T52" fmla="*/ 12 w 147"/>
              <a:gd name="T53" fmla="*/ 104 h 160"/>
              <a:gd name="T54" fmla="*/ 7 w 147"/>
              <a:gd name="T55" fmla="*/ 103 h 160"/>
              <a:gd name="T56" fmla="*/ 8 w 147"/>
              <a:gd name="T57" fmla="*/ 98 h 160"/>
              <a:gd name="T58" fmla="*/ 20 w 147"/>
              <a:gd name="T59" fmla="*/ 74 h 160"/>
              <a:gd name="T60" fmla="*/ 20 w 147"/>
              <a:gd name="T61" fmla="*/ 73 h 160"/>
              <a:gd name="T62" fmla="*/ 20 w 147"/>
              <a:gd name="T63" fmla="*/ 63 h 160"/>
              <a:gd name="T64" fmla="*/ 53 w 147"/>
              <a:gd name="T65" fmla="*/ 11 h 160"/>
              <a:gd name="T66" fmla="*/ 78 w 147"/>
              <a:gd name="T67" fmla="*/ 6 h 160"/>
              <a:gd name="T68" fmla="*/ 135 w 147"/>
              <a:gd name="T69" fmla="*/ 63 h 160"/>
              <a:gd name="T70" fmla="*/ 132 w 147"/>
              <a:gd name="T71" fmla="*/ 80 h 160"/>
              <a:gd name="T72" fmla="*/ 134 w 147"/>
              <a:gd name="T73" fmla="*/ 84 h 160"/>
              <a:gd name="T74" fmla="*/ 147 w 147"/>
              <a:gd name="T75" fmla="*/ 157 h 160"/>
              <a:gd name="T76" fmla="*/ 147 w 147"/>
              <a:gd name="T77" fmla="*/ 122 h 160"/>
              <a:gd name="T78" fmla="*/ 144 w 147"/>
              <a:gd name="T79" fmla="*/ 119 h 160"/>
              <a:gd name="T80" fmla="*/ 137 w 147"/>
              <a:gd name="T81" fmla="*/ 119 h 160"/>
              <a:gd name="T82" fmla="*/ 137 w 147"/>
              <a:gd name="T83" fmla="*/ 108 h 160"/>
              <a:gd name="T84" fmla="*/ 117 w 147"/>
              <a:gd name="T85" fmla="*/ 88 h 160"/>
              <a:gd name="T86" fmla="*/ 97 w 147"/>
              <a:gd name="T87" fmla="*/ 108 h 160"/>
              <a:gd name="T88" fmla="*/ 97 w 147"/>
              <a:gd name="T89" fmla="*/ 119 h 160"/>
              <a:gd name="T90" fmla="*/ 90 w 147"/>
              <a:gd name="T91" fmla="*/ 119 h 160"/>
              <a:gd name="T92" fmla="*/ 87 w 147"/>
              <a:gd name="T93" fmla="*/ 122 h 160"/>
              <a:gd name="T94" fmla="*/ 87 w 147"/>
              <a:gd name="T95" fmla="*/ 157 h 160"/>
              <a:gd name="T96" fmla="*/ 90 w 147"/>
              <a:gd name="T97" fmla="*/ 160 h 160"/>
              <a:gd name="T98" fmla="*/ 144 w 147"/>
              <a:gd name="T99" fmla="*/ 160 h 160"/>
              <a:gd name="T100" fmla="*/ 147 w 147"/>
              <a:gd name="T101" fmla="*/ 157 h 160"/>
              <a:gd name="T102" fmla="*/ 103 w 147"/>
              <a:gd name="T103" fmla="*/ 108 h 160"/>
              <a:gd name="T104" fmla="*/ 117 w 147"/>
              <a:gd name="T105" fmla="*/ 94 h 160"/>
              <a:gd name="T106" fmla="*/ 131 w 147"/>
              <a:gd name="T107" fmla="*/ 108 h 160"/>
              <a:gd name="T108" fmla="*/ 131 w 147"/>
              <a:gd name="T109" fmla="*/ 119 h 160"/>
              <a:gd name="T110" fmla="*/ 103 w 147"/>
              <a:gd name="T111" fmla="*/ 119 h 160"/>
              <a:gd name="T112" fmla="*/ 103 w 147"/>
              <a:gd name="T113" fmla="*/ 108 h 160"/>
              <a:gd name="T114" fmla="*/ 141 w 147"/>
              <a:gd name="T115" fmla="*/ 154 h 160"/>
              <a:gd name="T116" fmla="*/ 93 w 147"/>
              <a:gd name="T117" fmla="*/ 154 h 160"/>
              <a:gd name="T118" fmla="*/ 93 w 147"/>
              <a:gd name="T119" fmla="*/ 125 h 160"/>
              <a:gd name="T120" fmla="*/ 141 w 147"/>
              <a:gd name="T121" fmla="*/ 125 h 160"/>
              <a:gd name="T122" fmla="*/ 141 w 147"/>
              <a:gd name="T123" fmla="*/ 1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160">
                <a:moveTo>
                  <a:pt x="134" y="84"/>
                </a:moveTo>
                <a:cubicBezTo>
                  <a:pt x="136" y="85"/>
                  <a:pt x="138" y="84"/>
                  <a:pt x="138" y="82"/>
                </a:cubicBezTo>
                <a:cubicBezTo>
                  <a:pt x="140" y="76"/>
                  <a:pt x="141" y="70"/>
                  <a:pt x="141" y="63"/>
                </a:cubicBezTo>
                <a:cubicBezTo>
                  <a:pt x="141" y="28"/>
                  <a:pt x="113" y="0"/>
                  <a:pt x="78" y="0"/>
                </a:cubicBezTo>
                <a:cubicBezTo>
                  <a:pt x="69" y="0"/>
                  <a:pt x="59" y="2"/>
                  <a:pt x="51" y="6"/>
                </a:cubicBezTo>
                <a:cubicBezTo>
                  <a:pt x="29" y="16"/>
                  <a:pt x="14" y="39"/>
                  <a:pt x="14" y="63"/>
                </a:cubicBezTo>
                <a:cubicBezTo>
                  <a:pt x="14" y="72"/>
                  <a:pt x="14" y="72"/>
                  <a:pt x="14" y="72"/>
                </a:cubicBezTo>
                <a:cubicBezTo>
                  <a:pt x="3" y="95"/>
                  <a:pt x="3" y="95"/>
                  <a:pt x="3" y="95"/>
                </a:cubicBezTo>
                <a:cubicBezTo>
                  <a:pt x="1" y="99"/>
                  <a:pt x="0" y="103"/>
                  <a:pt x="2" y="106"/>
                </a:cubicBezTo>
                <a:cubicBezTo>
                  <a:pt x="4" y="109"/>
                  <a:pt x="7" y="110"/>
                  <a:pt x="12" y="110"/>
                </a:cubicBezTo>
                <a:cubicBezTo>
                  <a:pt x="14" y="110"/>
                  <a:pt x="14" y="110"/>
                  <a:pt x="14" y="110"/>
                </a:cubicBezTo>
                <a:cubicBezTo>
                  <a:pt x="14" y="129"/>
                  <a:pt x="14" y="129"/>
                  <a:pt x="14" y="129"/>
                </a:cubicBezTo>
                <a:cubicBezTo>
                  <a:pt x="14" y="138"/>
                  <a:pt x="21" y="145"/>
                  <a:pt x="30" y="145"/>
                </a:cubicBezTo>
                <a:cubicBezTo>
                  <a:pt x="30" y="145"/>
                  <a:pt x="30" y="145"/>
                  <a:pt x="30" y="145"/>
                </a:cubicBezTo>
                <a:cubicBezTo>
                  <a:pt x="44" y="143"/>
                  <a:pt x="44" y="143"/>
                  <a:pt x="44" y="143"/>
                </a:cubicBezTo>
                <a:cubicBezTo>
                  <a:pt x="44" y="157"/>
                  <a:pt x="44" y="157"/>
                  <a:pt x="44" y="157"/>
                </a:cubicBezTo>
                <a:cubicBezTo>
                  <a:pt x="44" y="159"/>
                  <a:pt x="46" y="160"/>
                  <a:pt x="47" y="160"/>
                </a:cubicBezTo>
                <a:cubicBezTo>
                  <a:pt x="47" y="160"/>
                  <a:pt x="47" y="160"/>
                  <a:pt x="47" y="160"/>
                </a:cubicBezTo>
                <a:cubicBezTo>
                  <a:pt x="49" y="160"/>
                  <a:pt x="50" y="159"/>
                  <a:pt x="50" y="157"/>
                </a:cubicBezTo>
                <a:cubicBezTo>
                  <a:pt x="50" y="140"/>
                  <a:pt x="50" y="140"/>
                  <a:pt x="50" y="140"/>
                </a:cubicBezTo>
                <a:cubicBezTo>
                  <a:pt x="50" y="139"/>
                  <a:pt x="50" y="138"/>
                  <a:pt x="49" y="137"/>
                </a:cubicBezTo>
                <a:cubicBezTo>
                  <a:pt x="49" y="137"/>
                  <a:pt x="48" y="136"/>
                  <a:pt x="47" y="137"/>
                </a:cubicBezTo>
                <a:cubicBezTo>
                  <a:pt x="30" y="139"/>
                  <a:pt x="30" y="139"/>
                  <a:pt x="30" y="139"/>
                </a:cubicBezTo>
                <a:cubicBezTo>
                  <a:pt x="25" y="139"/>
                  <a:pt x="20" y="135"/>
                  <a:pt x="20" y="129"/>
                </a:cubicBezTo>
                <a:cubicBezTo>
                  <a:pt x="20" y="107"/>
                  <a:pt x="20" y="107"/>
                  <a:pt x="20" y="107"/>
                </a:cubicBezTo>
                <a:cubicBezTo>
                  <a:pt x="20" y="106"/>
                  <a:pt x="19" y="104"/>
                  <a:pt x="17" y="104"/>
                </a:cubicBezTo>
                <a:cubicBezTo>
                  <a:pt x="12" y="104"/>
                  <a:pt x="12" y="104"/>
                  <a:pt x="12" y="104"/>
                </a:cubicBezTo>
                <a:cubicBezTo>
                  <a:pt x="10" y="104"/>
                  <a:pt x="8" y="104"/>
                  <a:pt x="7" y="103"/>
                </a:cubicBezTo>
                <a:cubicBezTo>
                  <a:pt x="7" y="101"/>
                  <a:pt x="7" y="100"/>
                  <a:pt x="8" y="98"/>
                </a:cubicBezTo>
                <a:cubicBezTo>
                  <a:pt x="20" y="74"/>
                  <a:pt x="20" y="74"/>
                  <a:pt x="20" y="74"/>
                </a:cubicBezTo>
                <a:cubicBezTo>
                  <a:pt x="20" y="74"/>
                  <a:pt x="20" y="74"/>
                  <a:pt x="20" y="73"/>
                </a:cubicBezTo>
                <a:cubicBezTo>
                  <a:pt x="20" y="63"/>
                  <a:pt x="20" y="63"/>
                  <a:pt x="20" y="63"/>
                </a:cubicBezTo>
                <a:cubicBezTo>
                  <a:pt x="20" y="41"/>
                  <a:pt x="33" y="21"/>
                  <a:pt x="53" y="11"/>
                </a:cubicBezTo>
                <a:cubicBezTo>
                  <a:pt x="61" y="8"/>
                  <a:pt x="69" y="6"/>
                  <a:pt x="78" y="6"/>
                </a:cubicBezTo>
                <a:cubicBezTo>
                  <a:pt x="109" y="6"/>
                  <a:pt x="135" y="32"/>
                  <a:pt x="135" y="63"/>
                </a:cubicBezTo>
                <a:cubicBezTo>
                  <a:pt x="135" y="69"/>
                  <a:pt x="134" y="75"/>
                  <a:pt x="132" y="80"/>
                </a:cubicBezTo>
                <a:cubicBezTo>
                  <a:pt x="132" y="82"/>
                  <a:pt x="133" y="84"/>
                  <a:pt x="134" y="84"/>
                </a:cubicBezTo>
                <a:close/>
                <a:moveTo>
                  <a:pt x="147" y="157"/>
                </a:moveTo>
                <a:cubicBezTo>
                  <a:pt x="147" y="122"/>
                  <a:pt x="147" y="122"/>
                  <a:pt x="147" y="122"/>
                </a:cubicBezTo>
                <a:cubicBezTo>
                  <a:pt x="147" y="120"/>
                  <a:pt x="146" y="119"/>
                  <a:pt x="144" y="119"/>
                </a:cubicBezTo>
                <a:cubicBezTo>
                  <a:pt x="137" y="119"/>
                  <a:pt x="137" y="119"/>
                  <a:pt x="137" y="119"/>
                </a:cubicBezTo>
                <a:cubicBezTo>
                  <a:pt x="137" y="108"/>
                  <a:pt x="137" y="108"/>
                  <a:pt x="137" y="108"/>
                </a:cubicBezTo>
                <a:cubicBezTo>
                  <a:pt x="137" y="97"/>
                  <a:pt x="128" y="88"/>
                  <a:pt x="117" y="88"/>
                </a:cubicBezTo>
                <a:cubicBezTo>
                  <a:pt x="106" y="88"/>
                  <a:pt x="97" y="97"/>
                  <a:pt x="97" y="108"/>
                </a:cubicBezTo>
                <a:cubicBezTo>
                  <a:pt x="97" y="119"/>
                  <a:pt x="97" y="119"/>
                  <a:pt x="97" y="119"/>
                </a:cubicBezTo>
                <a:cubicBezTo>
                  <a:pt x="90" y="119"/>
                  <a:pt x="90" y="119"/>
                  <a:pt x="90" y="119"/>
                </a:cubicBezTo>
                <a:cubicBezTo>
                  <a:pt x="88" y="119"/>
                  <a:pt x="87" y="120"/>
                  <a:pt x="87" y="122"/>
                </a:cubicBezTo>
                <a:cubicBezTo>
                  <a:pt x="87" y="157"/>
                  <a:pt x="87" y="157"/>
                  <a:pt x="87" y="157"/>
                </a:cubicBezTo>
                <a:cubicBezTo>
                  <a:pt x="87" y="159"/>
                  <a:pt x="88" y="160"/>
                  <a:pt x="90" y="160"/>
                </a:cubicBezTo>
                <a:cubicBezTo>
                  <a:pt x="144" y="160"/>
                  <a:pt x="144" y="160"/>
                  <a:pt x="144" y="160"/>
                </a:cubicBezTo>
                <a:cubicBezTo>
                  <a:pt x="146" y="160"/>
                  <a:pt x="147" y="159"/>
                  <a:pt x="147" y="157"/>
                </a:cubicBezTo>
                <a:close/>
                <a:moveTo>
                  <a:pt x="103" y="108"/>
                </a:moveTo>
                <a:cubicBezTo>
                  <a:pt x="103" y="100"/>
                  <a:pt x="109" y="94"/>
                  <a:pt x="117" y="94"/>
                </a:cubicBezTo>
                <a:cubicBezTo>
                  <a:pt x="125" y="94"/>
                  <a:pt x="131" y="100"/>
                  <a:pt x="131" y="108"/>
                </a:cubicBezTo>
                <a:cubicBezTo>
                  <a:pt x="131" y="119"/>
                  <a:pt x="131" y="119"/>
                  <a:pt x="131" y="119"/>
                </a:cubicBezTo>
                <a:cubicBezTo>
                  <a:pt x="103" y="119"/>
                  <a:pt x="103" y="119"/>
                  <a:pt x="103" y="119"/>
                </a:cubicBezTo>
                <a:cubicBezTo>
                  <a:pt x="103" y="108"/>
                  <a:pt x="103" y="108"/>
                  <a:pt x="103" y="108"/>
                </a:cubicBezTo>
                <a:close/>
                <a:moveTo>
                  <a:pt x="141" y="154"/>
                </a:moveTo>
                <a:cubicBezTo>
                  <a:pt x="93" y="154"/>
                  <a:pt x="93" y="154"/>
                  <a:pt x="93" y="154"/>
                </a:cubicBezTo>
                <a:cubicBezTo>
                  <a:pt x="93" y="125"/>
                  <a:pt x="93" y="125"/>
                  <a:pt x="93" y="125"/>
                </a:cubicBezTo>
                <a:cubicBezTo>
                  <a:pt x="141" y="125"/>
                  <a:pt x="141" y="125"/>
                  <a:pt x="141" y="125"/>
                </a:cubicBezTo>
                <a:cubicBezTo>
                  <a:pt x="141" y="154"/>
                  <a:pt x="141" y="154"/>
                  <a:pt x="141" y="1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40">
            <a:extLst>
              <a:ext uri="{FF2B5EF4-FFF2-40B4-BE49-F238E27FC236}">
                <a16:creationId xmlns:a16="http://schemas.microsoft.com/office/drawing/2014/main" id="{1A4AE5E7-5A5F-451C-B254-75CE0A0FB6E2}"/>
              </a:ext>
            </a:extLst>
          </p:cNvPr>
          <p:cNvSpPr>
            <a:spLocks noEditPoints="1"/>
          </p:cNvSpPr>
          <p:nvPr/>
        </p:nvSpPr>
        <p:spPr bwMode="auto">
          <a:xfrm>
            <a:off x="5830614" y="4310923"/>
            <a:ext cx="546100" cy="495300"/>
          </a:xfrm>
          <a:custGeom>
            <a:avLst/>
            <a:gdLst>
              <a:gd name="T0" fmla="*/ 160 w 160"/>
              <a:gd name="T1" fmla="*/ 72 h 144"/>
              <a:gd name="T2" fmla="*/ 88 w 160"/>
              <a:gd name="T3" fmla="*/ 144 h 144"/>
              <a:gd name="T4" fmla="*/ 29 w 160"/>
              <a:gd name="T5" fmla="*/ 112 h 144"/>
              <a:gd name="T6" fmla="*/ 29 w 160"/>
              <a:gd name="T7" fmla="*/ 109 h 144"/>
              <a:gd name="T8" fmla="*/ 32 w 160"/>
              <a:gd name="T9" fmla="*/ 109 h 144"/>
              <a:gd name="T10" fmla="*/ 88 w 160"/>
              <a:gd name="T11" fmla="*/ 139 h 144"/>
              <a:gd name="T12" fmla="*/ 155 w 160"/>
              <a:gd name="T13" fmla="*/ 72 h 144"/>
              <a:gd name="T14" fmla="*/ 88 w 160"/>
              <a:gd name="T15" fmla="*/ 5 h 144"/>
              <a:gd name="T16" fmla="*/ 21 w 160"/>
              <a:gd name="T17" fmla="*/ 67 h 144"/>
              <a:gd name="T18" fmla="*/ 41 w 160"/>
              <a:gd name="T19" fmla="*/ 54 h 144"/>
              <a:gd name="T20" fmla="*/ 45 w 160"/>
              <a:gd name="T21" fmla="*/ 54 h 144"/>
              <a:gd name="T22" fmla="*/ 44 w 160"/>
              <a:gd name="T23" fmla="*/ 57 h 144"/>
              <a:gd name="T24" fmla="*/ 20 w 160"/>
              <a:gd name="T25" fmla="*/ 74 h 144"/>
              <a:gd name="T26" fmla="*/ 20 w 160"/>
              <a:gd name="T27" fmla="*/ 74 h 144"/>
              <a:gd name="T28" fmla="*/ 19 w 160"/>
              <a:gd name="T29" fmla="*/ 74 h 144"/>
              <a:gd name="T30" fmla="*/ 19 w 160"/>
              <a:gd name="T31" fmla="*/ 74 h 144"/>
              <a:gd name="T32" fmla="*/ 18 w 160"/>
              <a:gd name="T33" fmla="*/ 74 h 144"/>
              <a:gd name="T34" fmla="*/ 18 w 160"/>
              <a:gd name="T35" fmla="*/ 74 h 144"/>
              <a:gd name="T36" fmla="*/ 18 w 160"/>
              <a:gd name="T37" fmla="*/ 74 h 144"/>
              <a:gd name="T38" fmla="*/ 17 w 160"/>
              <a:gd name="T39" fmla="*/ 74 h 144"/>
              <a:gd name="T40" fmla="*/ 17 w 160"/>
              <a:gd name="T41" fmla="*/ 73 h 144"/>
              <a:gd name="T42" fmla="*/ 17 w 160"/>
              <a:gd name="T43" fmla="*/ 73 h 144"/>
              <a:gd name="T44" fmla="*/ 0 w 160"/>
              <a:gd name="T45" fmla="*/ 49 h 144"/>
              <a:gd name="T46" fmla="*/ 1 w 160"/>
              <a:gd name="T47" fmla="*/ 46 h 144"/>
              <a:gd name="T48" fmla="*/ 4 w 160"/>
              <a:gd name="T49" fmla="*/ 47 h 144"/>
              <a:gd name="T50" fmla="*/ 17 w 160"/>
              <a:gd name="T51" fmla="*/ 65 h 144"/>
              <a:gd name="T52" fmla="*/ 88 w 160"/>
              <a:gd name="T53" fmla="*/ 0 h 144"/>
              <a:gd name="T54" fmla="*/ 160 w 160"/>
              <a:gd name="T55" fmla="*/ 72 h 144"/>
              <a:gd name="T56" fmla="*/ 88 w 160"/>
              <a:gd name="T57" fmla="*/ 26 h 144"/>
              <a:gd name="T58" fmla="*/ 86 w 160"/>
              <a:gd name="T59" fmla="*/ 28 h 144"/>
              <a:gd name="T60" fmla="*/ 86 w 160"/>
              <a:gd name="T61" fmla="*/ 72 h 144"/>
              <a:gd name="T62" fmla="*/ 86 w 160"/>
              <a:gd name="T63" fmla="*/ 73 h 144"/>
              <a:gd name="T64" fmla="*/ 108 w 160"/>
              <a:gd name="T65" fmla="*/ 99 h 144"/>
              <a:gd name="T66" fmla="*/ 110 w 160"/>
              <a:gd name="T67" fmla="*/ 100 h 144"/>
              <a:gd name="T68" fmla="*/ 111 w 160"/>
              <a:gd name="T69" fmla="*/ 100 h 144"/>
              <a:gd name="T70" fmla="*/ 112 w 160"/>
              <a:gd name="T71" fmla="*/ 97 h 144"/>
              <a:gd name="T72" fmla="*/ 90 w 160"/>
              <a:gd name="T73" fmla="*/ 71 h 144"/>
              <a:gd name="T74" fmla="*/ 90 w 160"/>
              <a:gd name="T75" fmla="*/ 28 h 144"/>
              <a:gd name="T76" fmla="*/ 88 w 160"/>
              <a:gd name="T77" fmla="*/ 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44">
                <a:moveTo>
                  <a:pt x="160" y="72"/>
                </a:moveTo>
                <a:cubicBezTo>
                  <a:pt x="160" y="111"/>
                  <a:pt x="128" y="144"/>
                  <a:pt x="88" y="144"/>
                </a:cubicBezTo>
                <a:cubicBezTo>
                  <a:pt x="64" y="144"/>
                  <a:pt x="42" y="132"/>
                  <a:pt x="29" y="112"/>
                </a:cubicBezTo>
                <a:cubicBezTo>
                  <a:pt x="28" y="111"/>
                  <a:pt x="28" y="110"/>
                  <a:pt x="29" y="109"/>
                </a:cubicBezTo>
                <a:cubicBezTo>
                  <a:pt x="30" y="108"/>
                  <a:pt x="32" y="108"/>
                  <a:pt x="32" y="109"/>
                </a:cubicBezTo>
                <a:cubicBezTo>
                  <a:pt x="45" y="128"/>
                  <a:pt x="66" y="139"/>
                  <a:pt x="88" y="139"/>
                </a:cubicBezTo>
                <a:cubicBezTo>
                  <a:pt x="125" y="139"/>
                  <a:pt x="155" y="109"/>
                  <a:pt x="155" y="72"/>
                </a:cubicBezTo>
                <a:cubicBezTo>
                  <a:pt x="155" y="35"/>
                  <a:pt x="125" y="5"/>
                  <a:pt x="88" y="5"/>
                </a:cubicBezTo>
                <a:cubicBezTo>
                  <a:pt x="53" y="5"/>
                  <a:pt x="23" y="32"/>
                  <a:pt x="21" y="67"/>
                </a:cubicBezTo>
                <a:cubicBezTo>
                  <a:pt x="41" y="54"/>
                  <a:pt x="41" y="54"/>
                  <a:pt x="41" y="54"/>
                </a:cubicBezTo>
                <a:cubicBezTo>
                  <a:pt x="42" y="53"/>
                  <a:pt x="44" y="53"/>
                  <a:pt x="45" y="54"/>
                </a:cubicBezTo>
                <a:cubicBezTo>
                  <a:pt x="45" y="55"/>
                  <a:pt x="45" y="57"/>
                  <a:pt x="44" y="57"/>
                </a:cubicBezTo>
                <a:cubicBezTo>
                  <a:pt x="20" y="74"/>
                  <a:pt x="20" y="74"/>
                  <a:pt x="20" y="74"/>
                </a:cubicBezTo>
                <a:cubicBezTo>
                  <a:pt x="20" y="74"/>
                  <a:pt x="20" y="74"/>
                  <a:pt x="20" y="74"/>
                </a:cubicBezTo>
                <a:cubicBezTo>
                  <a:pt x="19" y="74"/>
                  <a:pt x="19" y="74"/>
                  <a:pt x="19" y="74"/>
                </a:cubicBezTo>
                <a:cubicBezTo>
                  <a:pt x="19" y="74"/>
                  <a:pt x="19" y="74"/>
                  <a:pt x="19" y="74"/>
                </a:cubicBezTo>
                <a:cubicBezTo>
                  <a:pt x="18" y="74"/>
                  <a:pt x="18" y="74"/>
                  <a:pt x="18" y="74"/>
                </a:cubicBezTo>
                <a:cubicBezTo>
                  <a:pt x="18" y="74"/>
                  <a:pt x="18" y="74"/>
                  <a:pt x="18" y="74"/>
                </a:cubicBezTo>
                <a:cubicBezTo>
                  <a:pt x="18" y="74"/>
                  <a:pt x="18" y="74"/>
                  <a:pt x="18" y="74"/>
                </a:cubicBezTo>
                <a:cubicBezTo>
                  <a:pt x="17" y="74"/>
                  <a:pt x="17" y="74"/>
                  <a:pt x="17" y="74"/>
                </a:cubicBezTo>
                <a:cubicBezTo>
                  <a:pt x="17" y="73"/>
                  <a:pt x="17" y="73"/>
                  <a:pt x="17" y="73"/>
                </a:cubicBezTo>
                <a:cubicBezTo>
                  <a:pt x="17" y="73"/>
                  <a:pt x="17" y="73"/>
                  <a:pt x="17" y="73"/>
                </a:cubicBezTo>
                <a:cubicBezTo>
                  <a:pt x="0" y="49"/>
                  <a:pt x="0" y="49"/>
                  <a:pt x="0" y="49"/>
                </a:cubicBezTo>
                <a:cubicBezTo>
                  <a:pt x="0" y="48"/>
                  <a:pt x="0" y="47"/>
                  <a:pt x="1" y="46"/>
                </a:cubicBezTo>
                <a:cubicBezTo>
                  <a:pt x="2" y="45"/>
                  <a:pt x="3" y="45"/>
                  <a:pt x="4" y="47"/>
                </a:cubicBezTo>
                <a:cubicBezTo>
                  <a:pt x="17" y="65"/>
                  <a:pt x="17" y="65"/>
                  <a:pt x="17" y="65"/>
                </a:cubicBezTo>
                <a:cubicBezTo>
                  <a:pt x="20" y="29"/>
                  <a:pt x="51" y="0"/>
                  <a:pt x="88" y="0"/>
                </a:cubicBezTo>
                <a:cubicBezTo>
                  <a:pt x="128" y="0"/>
                  <a:pt x="160" y="32"/>
                  <a:pt x="160" y="72"/>
                </a:cubicBezTo>
                <a:close/>
                <a:moveTo>
                  <a:pt x="88" y="26"/>
                </a:moveTo>
                <a:cubicBezTo>
                  <a:pt x="87" y="26"/>
                  <a:pt x="86" y="27"/>
                  <a:pt x="86" y="28"/>
                </a:cubicBezTo>
                <a:cubicBezTo>
                  <a:pt x="86" y="72"/>
                  <a:pt x="86" y="72"/>
                  <a:pt x="86" y="72"/>
                </a:cubicBezTo>
                <a:cubicBezTo>
                  <a:pt x="86" y="72"/>
                  <a:pt x="86" y="73"/>
                  <a:pt x="86" y="73"/>
                </a:cubicBezTo>
                <a:cubicBezTo>
                  <a:pt x="108" y="99"/>
                  <a:pt x="108" y="99"/>
                  <a:pt x="108" y="99"/>
                </a:cubicBezTo>
                <a:cubicBezTo>
                  <a:pt x="109" y="100"/>
                  <a:pt x="109" y="100"/>
                  <a:pt x="110" y="100"/>
                </a:cubicBezTo>
                <a:cubicBezTo>
                  <a:pt x="110" y="100"/>
                  <a:pt x="111" y="100"/>
                  <a:pt x="111" y="100"/>
                </a:cubicBezTo>
                <a:cubicBezTo>
                  <a:pt x="112" y="99"/>
                  <a:pt x="112" y="98"/>
                  <a:pt x="112" y="97"/>
                </a:cubicBezTo>
                <a:cubicBezTo>
                  <a:pt x="90" y="71"/>
                  <a:pt x="90" y="71"/>
                  <a:pt x="90" y="71"/>
                </a:cubicBezTo>
                <a:cubicBezTo>
                  <a:pt x="90" y="28"/>
                  <a:pt x="90" y="28"/>
                  <a:pt x="90" y="28"/>
                </a:cubicBezTo>
                <a:cubicBezTo>
                  <a:pt x="90" y="27"/>
                  <a:pt x="89" y="26"/>
                  <a:pt x="88" y="26"/>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058">
            <a:extLst>
              <a:ext uri="{FF2B5EF4-FFF2-40B4-BE49-F238E27FC236}">
                <a16:creationId xmlns:a16="http://schemas.microsoft.com/office/drawing/2014/main" id="{4362A43B-B836-4E3E-BA2A-814384CF542E}"/>
              </a:ext>
            </a:extLst>
          </p:cNvPr>
          <p:cNvSpPr>
            <a:spLocks noEditPoints="1"/>
          </p:cNvSpPr>
          <p:nvPr/>
        </p:nvSpPr>
        <p:spPr bwMode="auto">
          <a:xfrm>
            <a:off x="9552280" y="2125401"/>
            <a:ext cx="427038" cy="549275"/>
          </a:xfrm>
          <a:custGeom>
            <a:avLst/>
            <a:gdLst>
              <a:gd name="T0" fmla="*/ 8 w 125"/>
              <a:gd name="T1" fmla="*/ 0 h 160"/>
              <a:gd name="T2" fmla="*/ 0 w 125"/>
              <a:gd name="T3" fmla="*/ 152 h 160"/>
              <a:gd name="T4" fmla="*/ 118 w 125"/>
              <a:gd name="T5" fmla="*/ 160 h 160"/>
              <a:gd name="T6" fmla="*/ 125 w 125"/>
              <a:gd name="T7" fmla="*/ 8 h 160"/>
              <a:gd name="T8" fmla="*/ 120 w 125"/>
              <a:gd name="T9" fmla="*/ 152 h 160"/>
              <a:gd name="T10" fmla="*/ 8 w 125"/>
              <a:gd name="T11" fmla="*/ 155 h 160"/>
              <a:gd name="T12" fmla="*/ 5 w 125"/>
              <a:gd name="T13" fmla="*/ 8 h 160"/>
              <a:gd name="T14" fmla="*/ 118 w 125"/>
              <a:gd name="T15" fmla="*/ 5 h 160"/>
              <a:gd name="T16" fmla="*/ 120 w 125"/>
              <a:gd name="T17" fmla="*/ 152 h 160"/>
              <a:gd name="T18" fmla="*/ 43 w 125"/>
              <a:gd name="T19" fmla="*/ 147 h 160"/>
              <a:gd name="T20" fmla="*/ 13 w 125"/>
              <a:gd name="T21" fmla="*/ 117 h 160"/>
              <a:gd name="T22" fmla="*/ 19 w 125"/>
              <a:gd name="T23" fmla="*/ 123 h 160"/>
              <a:gd name="T24" fmla="*/ 37 w 125"/>
              <a:gd name="T25" fmla="*/ 141 h 160"/>
              <a:gd name="T26" fmla="*/ 19 w 125"/>
              <a:gd name="T27" fmla="*/ 123 h 160"/>
              <a:gd name="T28" fmla="*/ 77 w 125"/>
              <a:gd name="T29" fmla="*/ 147 h 160"/>
              <a:gd name="T30" fmla="*/ 48 w 125"/>
              <a:gd name="T31" fmla="*/ 117 h 160"/>
              <a:gd name="T32" fmla="*/ 53 w 125"/>
              <a:gd name="T33" fmla="*/ 123 h 160"/>
              <a:gd name="T34" fmla="*/ 72 w 125"/>
              <a:gd name="T35" fmla="*/ 141 h 160"/>
              <a:gd name="T36" fmla="*/ 53 w 125"/>
              <a:gd name="T37" fmla="*/ 123 h 160"/>
              <a:gd name="T38" fmla="*/ 112 w 125"/>
              <a:gd name="T39" fmla="*/ 147 h 160"/>
              <a:gd name="T40" fmla="*/ 83 w 125"/>
              <a:gd name="T41" fmla="*/ 83 h 160"/>
              <a:gd name="T42" fmla="*/ 88 w 125"/>
              <a:gd name="T43" fmla="*/ 88 h 160"/>
              <a:gd name="T44" fmla="*/ 107 w 125"/>
              <a:gd name="T45" fmla="*/ 141 h 160"/>
              <a:gd name="T46" fmla="*/ 88 w 125"/>
              <a:gd name="T47" fmla="*/ 88 h 160"/>
              <a:gd name="T48" fmla="*/ 43 w 125"/>
              <a:gd name="T49" fmla="*/ 112 h 160"/>
              <a:gd name="T50" fmla="*/ 13 w 125"/>
              <a:gd name="T51" fmla="*/ 83 h 160"/>
              <a:gd name="T52" fmla="*/ 19 w 125"/>
              <a:gd name="T53" fmla="*/ 88 h 160"/>
              <a:gd name="T54" fmla="*/ 37 w 125"/>
              <a:gd name="T55" fmla="*/ 107 h 160"/>
              <a:gd name="T56" fmla="*/ 19 w 125"/>
              <a:gd name="T57" fmla="*/ 88 h 160"/>
              <a:gd name="T58" fmla="*/ 77 w 125"/>
              <a:gd name="T59" fmla="*/ 112 h 160"/>
              <a:gd name="T60" fmla="*/ 48 w 125"/>
              <a:gd name="T61" fmla="*/ 83 h 160"/>
              <a:gd name="T62" fmla="*/ 53 w 125"/>
              <a:gd name="T63" fmla="*/ 88 h 160"/>
              <a:gd name="T64" fmla="*/ 72 w 125"/>
              <a:gd name="T65" fmla="*/ 107 h 160"/>
              <a:gd name="T66" fmla="*/ 53 w 125"/>
              <a:gd name="T67" fmla="*/ 88 h 160"/>
              <a:gd name="T68" fmla="*/ 43 w 125"/>
              <a:gd name="T69" fmla="*/ 77 h 160"/>
              <a:gd name="T70" fmla="*/ 13 w 125"/>
              <a:gd name="T71" fmla="*/ 48 h 160"/>
              <a:gd name="T72" fmla="*/ 19 w 125"/>
              <a:gd name="T73" fmla="*/ 53 h 160"/>
              <a:gd name="T74" fmla="*/ 37 w 125"/>
              <a:gd name="T75" fmla="*/ 72 h 160"/>
              <a:gd name="T76" fmla="*/ 19 w 125"/>
              <a:gd name="T77" fmla="*/ 53 h 160"/>
              <a:gd name="T78" fmla="*/ 77 w 125"/>
              <a:gd name="T79" fmla="*/ 77 h 160"/>
              <a:gd name="T80" fmla="*/ 48 w 125"/>
              <a:gd name="T81" fmla="*/ 48 h 160"/>
              <a:gd name="T82" fmla="*/ 53 w 125"/>
              <a:gd name="T83" fmla="*/ 53 h 160"/>
              <a:gd name="T84" fmla="*/ 72 w 125"/>
              <a:gd name="T85" fmla="*/ 72 h 160"/>
              <a:gd name="T86" fmla="*/ 53 w 125"/>
              <a:gd name="T87" fmla="*/ 53 h 160"/>
              <a:gd name="T88" fmla="*/ 112 w 125"/>
              <a:gd name="T89" fmla="*/ 77 h 160"/>
              <a:gd name="T90" fmla="*/ 83 w 125"/>
              <a:gd name="T91" fmla="*/ 48 h 160"/>
              <a:gd name="T92" fmla="*/ 88 w 125"/>
              <a:gd name="T93" fmla="*/ 53 h 160"/>
              <a:gd name="T94" fmla="*/ 107 w 125"/>
              <a:gd name="T95" fmla="*/ 72 h 160"/>
              <a:gd name="T96" fmla="*/ 88 w 125"/>
              <a:gd name="T97" fmla="*/ 53 h 160"/>
              <a:gd name="T98" fmla="*/ 112 w 125"/>
              <a:gd name="T99" fmla="*/ 40 h 160"/>
              <a:gd name="T100" fmla="*/ 13 w 125"/>
              <a:gd name="T101" fmla="*/ 13 h 160"/>
              <a:gd name="T102" fmla="*/ 19 w 125"/>
              <a:gd name="T103" fmla="*/ 19 h 160"/>
              <a:gd name="T104" fmla="*/ 107 w 125"/>
              <a:gd name="T105" fmla="*/ 35 h 160"/>
              <a:gd name="T106" fmla="*/ 19 w 125"/>
              <a:gd name="T107"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60">
                <a:moveTo>
                  <a:pt x="118" y="0"/>
                </a:moveTo>
                <a:cubicBezTo>
                  <a:pt x="8" y="0"/>
                  <a:pt x="8" y="0"/>
                  <a:pt x="8" y="0"/>
                </a:cubicBezTo>
                <a:cubicBezTo>
                  <a:pt x="3" y="0"/>
                  <a:pt x="0" y="3"/>
                  <a:pt x="0" y="8"/>
                </a:cubicBezTo>
                <a:cubicBezTo>
                  <a:pt x="0" y="152"/>
                  <a:pt x="0" y="152"/>
                  <a:pt x="0" y="152"/>
                </a:cubicBezTo>
                <a:cubicBezTo>
                  <a:pt x="0" y="157"/>
                  <a:pt x="3" y="160"/>
                  <a:pt x="8" y="160"/>
                </a:cubicBezTo>
                <a:cubicBezTo>
                  <a:pt x="118" y="160"/>
                  <a:pt x="118" y="160"/>
                  <a:pt x="118" y="160"/>
                </a:cubicBezTo>
                <a:cubicBezTo>
                  <a:pt x="122" y="160"/>
                  <a:pt x="125" y="157"/>
                  <a:pt x="125" y="152"/>
                </a:cubicBezTo>
                <a:cubicBezTo>
                  <a:pt x="125" y="8"/>
                  <a:pt x="125" y="8"/>
                  <a:pt x="125" y="8"/>
                </a:cubicBezTo>
                <a:cubicBezTo>
                  <a:pt x="125" y="3"/>
                  <a:pt x="122" y="0"/>
                  <a:pt x="118" y="0"/>
                </a:cubicBezTo>
                <a:close/>
                <a:moveTo>
                  <a:pt x="120" y="152"/>
                </a:moveTo>
                <a:cubicBezTo>
                  <a:pt x="120" y="154"/>
                  <a:pt x="119" y="155"/>
                  <a:pt x="118" y="155"/>
                </a:cubicBezTo>
                <a:cubicBezTo>
                  <a:pt x="8" y="155"/>
                  <a:pt x="8" y="155"/>
                  <a:pt x="8" y="155"/>
                </a:cubicBezTo>
                <a:cubicBezTo>
                  <a:pt x="6" y="155"/>
                  <a:pt x="5" y="154"/>
                  <a:pt x="5" y="152"/>
                </a:cubicBezTo>
                <a:cubicBezTo>
                  <a:pt x="5" y="8"/>
                  <a:pt x="5" y="8"/>
                  <a:pt x="5" y="8"/>
                </a:cubicBezTo>
                <a:cubicBezTo>
                  <a:pt x="5" y="6"/>
                  <a:pt x="6" y="5"/>
                  <a:pt x="8" y="5"/>
                </a:cubicBezTo>
                <a:cubicBezTo>
                  <a:pt x="118" y="5"/>
                  <a:pt x="118" y="5"/>
                  <a:pt x="118" y="5"/>
                </a:cubicBezTo>
                <a:cubicBezTo>
                  <a:pt x="119" y="5"/>
                  <a:pt x="120" y="6"/>
                  <a:pt x="120" y="8"/>
                </a:cubicBezTo>
                <a:lnTo>
                  <a:pt x="120" y="152"/>
                </a:lnTo>
                <a:close/>
                <a:moveTo>
                  <a:pt x="13" y="147"/>
                </a:moveTo>
                <a:cubicBezTo>
                  <a:pt x="43" y="147"/>
                  <a:pt x="43" y="147"/>
                  <a:pt x="43" y="147"/>
                </a:cubicBezTo>
                <a:cubicBezTo>
                  <a:pt x="43" y="117"/>
                  <a:pt x="43" y="117"/>
                  <a:pt x="43" y="117"/>
                </a:cubicBezTo>
                <a:cubicBezTo>
                  <a:pt x="13" y="117"/>
                  <a:pt x="13" y="117"/>
                  <a:pt x="13" y="117"/>
                </a:cubicBezTo>
                <a:lnTo>
                  <a:pt x="13" y="147"/>
                </a:lnTo>
                <a:close/>
                <a:moveTo>
                  <a:pt x="19" y="123"/>
                </a:moveTo>
                <a:cubicBezTo>
                  <a:pt x="37" y="123"/>
                  <a:pt x="37" y="123"/>
                  <a:pt x="37" y="123"/>
                </a:cubicBezTo>
                <a:cubicBezTo>
                  <a:pt x="37" y="141"/>
                  <a:pt x="37" y="141"/>
                  <a:pt x="37" y="141"/>
                </a:cubicBezTo>
                <a:cubicBezTo>
                  <a:pt x="19" y="141"/>
                  <a:pt x="19" y="141"/>
                  <a:pt x="19" y="141"/>
                </a:cubicBezTo>
                <a:lnTo>
                  <a:pt x="19" y="123"/>
                </a:lnTo>
                <a:close/>
                <a:moveTo>
                  <a:pt x="48" y="147"/>
                </a:moveTo>
                <a:cubicBezTo>
                  <a:pt x="77" y="147"/>
                  <a:pt x="77" y="147"/>
                  <a:pt x="77" y="147"/>
                </a:cubicBezTo>
                <a:cubicBezTo>
                  <a:pt x="77" y="117"/>
                  <a:pt x="77" y="117"/>
                  <a:pt x="77" y="117"/>
                </a:cubicBezTo>
                <a:cubicBezTo>
                  <a:pt x="48" y="117"/>
                  <a:pt x="48" y="117"/>
                  <a:pt x="48" y="117"/>
                </a:cubicBezTo>
                <a:lnTo>
                  <a:pt x="48" y="147"/>
                </a:lnTo>
                <a:close/>
                <a:moveTo>
                  <a:pt x="53" y="123"/>
                </a:moveTo>
                <a:cubicBezTo>
                  <a:pt x="72" y="123"/>
                  <a:pt x="72" y="123"/>
                  <a:pt x="72" y="123"/>
                </a:cubicBezTo>
                <a:cubicBezTo>
                  <a:pt x="72" y="141"/>
                  <a:pt x="72" y="141"/>
                  <a:pt x="72" y="141"/>
                </a:cubicBezTo>
                <a:cubicBezTo>
                  <a:pt x="53" y="141"/>
                  <a:pt x="53" y="141"/>
                  <a:pt x="53" y="141"/>
                </a:cubicBezTo>
                <a:lnTo>
                  <a:pt x="53" y="123"/>
                </a:lnTo>
                <a:close/>
                <a:moveTo>
                  <a:pt x="83" y="147"/>
                </a:moveTo>
                <a:cubicBezTo>
                  <a:pt x="112" y="147"/>
                  <a:pt x="112" y="147"/>
                  <a:pt x="112" y="147"/>
                </a:cubicBezTo>
                <a:cubicBezTo>
                  <a:pt x="112" y="83"/>
                  <a:pt x="112" y="83"/>
                  <a:pt x="112" y="83"/>
                </a:cubicBezTo>
                <a:cubicBezTo>
                  <a:pt x="83" y="83"/>
                  <a:pt x="83" y="83"/>
                  <a:pt x="83" y="83"/>
                </a:cubicBezTo>
                <a:lnTo>
                  <a:pt x="83" y="147"/>
                </a:lnTo>
                <a:close/>
                <a:moveTo>
                  <a:pt x="88" y="88"/>
                </a:moveTo>
                <a:cubicBezTo>
                  <a:pt x="107" y="88"/>
                  <a:pt x="107" y="88"/>
                  <a:pt x="107" y="88"/>
                </a:cubicBezTo>
                <a:cubicBezTo>
                  <a:pt x="107" y="141"/>
                  <a:pt x="107" y="141"/>
                  <a:pt x="107" y="141"/>
                </a:cubicBezTo>
                <a:cubicBezTo>
                  <a:pt x="88" y="141"/>
                  <a:pt x="88" y="141"/>
                  <a:pt x="88" y="141"/>
                </a:cubicBezTo>
                <a:lnTo>
                  <a:pt x="88" y="88"/>
                </a:lnTo>
                <a:close/>
                <a:moveTo>
                  <a:pt x="13" y="112"/>
                </a:moveTo>
                <a:cubicBezTo>
                  <a:pt x="43" y="112"/>
                  <a:pt x="43" y="112"/>
                  <a:pt x="43" y="112"/>
                </a:cubicBezTo>
                <a:cubicBezTo>
                  <a:pt x="43" y="83"/>
                  <a:pt x="43" y="83"/>
                  <a:pt x="43" y="83"/>
                </a:cubicBezTo>
                <a:cubicBezTo>
                  <a:pt x="13" y="83"/>
                  <a:pt x="13" y="83"/>
                  <a:pt x="13" y="83"/>
                </a:cubicBezTo>
                <a:lnTo>
                  <a:pt x="13" y="112"/>
                </a:lnTo>
                <a:close/>
                <a:moveTo>
                  <a:pt x="19" y="88"/>
                </a:moveTo>
                <a:cubicBezTo>
                  <a:pt x="37" y="88"/>
                  <a:pt x="37" y="88"/>
                  <a:pt x="37" y="88"/>
                </a:cubicBezTo>
                <a:cubicBezTo>
                  <a:pt x="37" y="107"/>
                  <a:pt x="37" y="107"/>
                  <a:pt x="37" y="107"/>
                </a:cubicBezTo>
                <a:cubicBezTo>
                  <a:pt x="19" y="107"/>
                  <a:pt x="19" y="107"/>
                  <a:pt x="19" y="107"/>
                </a:cubicBezTo>
                <a:lnTo>
                  <a:pt x="19" y="88"/>
                </a:lnTo>
                <a:close/>
                <a:moveTo>
                  <a:pt x="48" y="112"/>
                </a:moveTo>
                <a:cubicBezTo>
                  <a:pt x="77" y="112"/>
                  <a:pt x="77" y="112"/>
                  <a:pt x="77" y="112"/>
                </a:cubicBezTo>
                <a:cubicBezTo>
                  <a:pt x="77" y="83"/>
                  <a:pt x="77" y="83"/>
                  <a:pt x="77" y="83"/>
                </a:cubicBezTo>
                <a:cubicBezTo>
                  <a:pt x="48" y="83"/>
                  <a:pt x="48" y="83"/>
                  <a:pt x="48" y="83"/>
                </a:cubicBezTo>
                <a:lnTo>
                  <a:pt x="48" y="112"/>
                </a:lnTo>
                <a:close/>
                <a:moveTo>
                  <a:pt x="53" y="88"/>
                </a:moveTo>
                <a:cubicBezTo>
                  <a:pt x="72" y="88"/>
                  <a:pt x="72" y="88"/>
                  <a:pt x="72" y="88"/>
                </a:cubicBezTo>
                <a:cubicBezTo>
                  <a:pt x="72" y="107"/>
                  <a:pt x="72" y="107"/>
                  <a:pt x="72" y="107"/>
                </a:cubicBezTo>
                <a:cubicBezTo>
                  <a:pt x="53" y="107"/>
                  <a:pt x="53" y="107"/>
                  <a:pt x="53" y="107"/>
                </a:cubicBezTo>
                <a:lnTo>
                  <a:pt x="53" y="88"/>
                </a:lnTo>
                <a:close/>
                <a:moveTo>
                  <a:pt x="13" y="77"/>
                </a:moveTo>
                <a:cubicBezTo>
                  <a:pt x="43" y="77"/>
                  <a:pt x="43" y="77"/>
                  <a:pt x="43" y="77"/>
                </a:cubicBezTo>
                <a:cubicBezTo>
                  <a:pt x="43" y="48"/>
                  <a:pt x="43" y="48"/>
                  <a:pt x="43" y="48"/>
                </a:cubicBezTo>
                <a:cubicBezTo>
                  <a:pt x="13" y="48"/>
                  <a:pt x="13" y="48"/>
                  <a:pt x="13" y="48"/>
                </a:cubicBezTo>
                <a:lnTo>
                  <a:pt x="13" y="77"/>
                </a:lnTo>
                <a:close/>
                <a:moveTo>
                  <a:pt x="19" y="53"/>
                </a:moveTo>
                <a:cubicBezTo>
                  <a:pt x="37" y="53"/>
                  <a:pt x="37" y="53"/>
                  <a:pt x="37" y="53"/>
                </a:cubicBezTo>
                <a:cubicBezTo>
                  <a:pt x="37" y="72"/>
                  <a:pt x="37" y="72"/>
                  <a:pt x="37" y="72"/>
                </a:cubicBezTo>
                <a:cubicBezTo>
                  <a:pt x="19" y="72"/>
                  <a:pt x="19" y="72"/>
                  <a:pt x="19" y="72"/>
                </a:cubicBezTo>
                <a:lnTo>
                  <a:pt x="19" y="53"/>
                </a:lnTo>
                <a:close/>
                <a:moveTo>
                  <a:pt x="48" y="77"/>
                </a:moveTo>
                <a:cubicBezTo>
                  <a:pt x="77" y="77"/>
                  <a:pt x="77" y="77"/>
                  <a:pt x="77" y="77"/>
                </a:cubicBezTo>
                <a:cubicBezTo>
                  <a:pt x="77" y="48"/>
                  <a:pt x="77" y="48"/>
                  <a:pt x="77" y="48"/>
                </a:cubicBezTo>
                <a:cubicBezTo>
                  <a:pt x="48" y="48"/>
                  <a:pt x="48" y="48"/>
                  <a:pt x="48" y="48"/>
                </a:cubicBezTo>
                <a:lnTo>
                  <a:pt x="48" y="77"/>
                </a:lnTo>
                <a:close/>
                <a:moveTo>
                  <a:pt x="53" y="53"/>
                </a:moveTo>
                <a:cubicBezTo>
                  <a:pt x="72" y="53"/>
                  <a:pt x="72" y="53"/>
                  <a:pt x="72" y="53"/>
                </a:cubicBezTo>
                <a:cubicBezTo>
                  <a:pt x="72" y="72"/>
                  <a:pt x="72" y="72"/>
                  <a:pt x="72" y="72"/>
                </a:cubicBezTo>
                <a:cubicBezTo>
                  <a:pt x="53" y="72"/>
                  <a:pt x="53" y="72"/>
                  <a:pt x="53" y="72"/>
                </a:cubicBezTo>
                <a:lnTo>
                  <a:pt x="53" y="53"/>
                </a:lnTo>
                <a:close/>
                <a:moveTo>
                  <a:pt x="83" y="77"/>
                </a:moveTo>
                <a:cubicBezTo>
                  <a:pt x="112" y="77"/>
                  <a:pt x="112" y="77"/>
                  <a:pt x="112" y="77"/>
                </a:cubicBezTo>
                <a:cubicBezTo>
                  <a:pt x="112" y="48"/>
                  <a:pt x="112" y="48"/>
                  <a:pt x="112" y="48"/>
                </a:cubicBezTo>
                <a:cubicBezTo>
                  <a:pt x="83" y="48"/>
                  <a:pt x="83" y="48"/>
                  <a:pt x="83" y="48"/>
                </a:cubicBezTo>
                <a:lnTo>
                  <a:pt x="83" y="77"/>
                </a:lnTo>
                <a:close/>
                <a:moveTo>
                  <a:pt x="88" y="53"/>
                </a:moveTo>
                <a:cubicBezTo>
                  <a:pt x="107" y="53"/>
                  <a:pt x="107" y="53"/>
                  <a:pt x="107" y="53"/>
                </a:cubicBezTo>
                <a:cubicBezTo>
                  <a:pt x="107" y="72"/>
                  <a:pt x="107" y="72"/>
                  <a:pt x="107" y="72"/>
                </a:cubicBezTo>
                <a:cubicBezTo>
                  <a:pt x="88" y="72"/>
                  <a:pt x="88" y="72"/>
                  <a:pt x="88" y="72"/>
                </a:cubicBezTo>
                <a:lnTo>
                  <a:pt x="88" y="53"/>
                </a:lnTo>
                <a:close/>
                <a:moveTo>
                  <a:pt x="13" y="40"/>
                </a:moveTo>
                <a:cubicBezTo>
                  <a:pt x="112" y="40"/>
                  <a:pt x="112" y="40"/>
                  <a:pt x="112" y="40"/>
                </a:cubicBezTo>
                <a:cubicBezTo>
                  <a:pt x="112" y="13"/>
                  <a:pt x="112" y="13"/>
                  <a:pt x="112" y="13"/>
                </a:cubicBezTo>
                <a:cubicBezTo>
                  <a:pt x="13" y="13"/>
                  <a:pt x="13" y="13"/>
                  <a:pt x="13" y="13"/>
                </a:cubicBezTo>
                <a:lnTo>
                  <a:pt x="13" y="40"/>
                </a:lnTo>
                <a:close/>
                <a:moveTo>
                  <a:pt x="19" y="19"/>
                </a:moveTo>
                <a:cubicBezTo>
                  <a:pt x="107" y="19"/>
                  <a:pt x="107" y="19"/>
                  <a:pt x="107" y="19"/>
                </a:cubicBezTo>
                <a:cubicBezTo>
                  <a:pt x="107" y="35"/>
                  <a:pt x="107" y="35"/>
                  <a:pt x="107" y="35"/>
                </a:cubicBezTo>
                <a:cubicBezTo>
                  <a:pt x="19" y="35"/>
                  <a:pt x="19" y="35"/>
                  <a:pt x="19" y="35"/>
                </a:cubicBezTo>
                <a:lnTo>
                  <a:pt x="19" y="1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108">
            <a:extLst>
              <a:ext uri="{FF2B5EF4-FFF2-40B4-BE49-F238E27FC236}">
                <a16:creationId xmlns:a16="http://schemas.microsoft.com/office/drawing/2014/main" id="{F7F5810D-C33B-4F3E-8C1C-7E6C26DDCA4E}"/>
              </a:ext>
            </a:extLst>
          </p:cNvPr>
          <p:cNvSpPr>
            <a:spLocks noEditPoints="1"/>
          </p:cNvSpPr>
          <p:nvPr/>
        </p:nvSpPr>
        <p:spPr bwMode="auto">
          <a:xfrm>
            <a:off x="5936976" y="2125401"/>
            <a:ext cx="439738" cy="550863"/>
          </a:xfrm>
          <a:custGeom>
            <a:avLst/>
            <a:gdLst>
              <a:gd name="T0" fmla="*/ 122 w 129"/>
              <a:gd name="T1" fmla="*/ 70 h 160"/>
              <a:gd name="T2" fmla="*/ 108 w 129"/>
              <a:gd name="T3" fmla="*/ 75 h 160"/>
              <a:gd name="T4" fmla="*/ 89 w 129"/>
              <a:gd name="T5" fmla="*/ 94 h 160"/>
              <a:gd name="T6" fmla="*/ 89 w 129"/>
              <a:gd name="T7" fmla="*/ 90 h 160"/>
              <a:gd name="T8" fmla="*/ 79 w 129"/>
              <a:gd name="T9" fmla="*/ 19 h 160"/>
              <a:gd name="T10" fmla="*/ 68 w 129"/>
              <a:gd name="T11" fmla="*/ 72 h 160"/>
              <a:gd name="T12" fmla="*/ 65 w 129"/>
              <a:gd name="T13" fmla="*/ 72 h 160"/>
              <a:gd name="T14" fmla="*/ 54 w 129"/>
              <a:gd name="T15" fmla="*/ 0 h 160"/>
              <a:gd name="T16" fmla="*/ 43 w 129"/>
              <a:gd name="T17" fmla="*/ 72 h 160"/>
              <a:gd name="T18" fmla="*/ 41 w 129"/>
              <a:gd name="T19" fmla="*/ 72 h 160"/>
              <a:gd name="T20" fmla="*/ 31 w 129"/>
              <a:gd name="T21" fmla="*/ 14 h 160"/>
              <a:gd name="T22" fmla="*/ 22 w 129"/>
              <a:gd name="T23" fmla="*/ 77 h 160"/>
              <a:gd name="T24" fmla="*/ 19 w 129"/>
              <a:gd name="T25" fmla="*/ 77 h 160"/>
              <a:gd name="T26" fmla="*/ 9 w 129"/>
              <a:gd name="T27" fmla="*/ 34 h 160"/>
              <a:gd name="T28" fmla="*/ 0 w 129"/>
              <a:gd name="T29" fmla="*/ 117 h 160"/>
              <a:gd name="T30" fmla="*/ 92 w 129"/>
              <a:gd name="T31" fmla="*/ 136 h 160"/>
              <a:gd name="T32" fmla="*/ 116 w 129"/>
              <a:gd name="T33" fmla="*/ 98 h 160"/>
              <a:gd name="T34" fmla="*/ 128 w 129"/>
              <a:gd name="T35" fmla="*/ 82 h 160"/>
              <a:gd name="T36" fmla="*/ 123 w 129"/>
              <a:gd name="T37" fmla="*/ 79 h 160"/>
              <a:gd name="T38" fmla="*/ 111 w 129"/>
              <a:gd name="T39" fmla="*/ 96 h 160"/>
              <a:gd name="T40" fmla="*/ 87 w 129"/>
              <a:gd name="T41" fmla="*/ 133 h 160"/>
              <a:gd name="T42" fmla="*/ 5 w 129"/>
              <a:gd name="T43" fmla="*/ 117 h 160"/>
              <a:gd name="T44" fmla="*/ 10 w 129"/>
              <a:gd name="T45" fmla="*/ 39 h 160"/>
              <a:gd name="T46" fmla="*/ 14 w 129"/>
              <a:gd name="T47" fmla="*/ 77 h 160"/>
              <a:gd name="T48" fmla="*/ 27 w 129"/>
              <a:gd name="T49" fmla="*/ 77 h 160"/>
              <a:gd name="T50" fmla="*/ 31 w 129"/>
              <a:gd name="T51" fmla="*/ 19 h 160"/>
              <a:gd name="T52" fmla="*/ 35 w 129"/>
              <a:gd name="T53" fmla="*/ 72 h 160"/>
              <a:gd name="T54" fmla="*/ 49 w 129"/>
              <a:gd name="T55" fmla="*/ 72 h 160"/>
              <a:gd name="T56" fmla="*/ 54 w 129"/>
              <a:gd name="T57" fmla="*/ 5 h 160"/>
              <a:gd name="T58" fmla="*/ 60 w 129"/>
              <a:gd name="T59" fmla="*/ 72 h 160"/>
              <a:gd name="T60" fmla="*/ 73 w 129"/>
              <a:gd name="T61" fmla="*/ 72 h 160"/>
              <a:gd name="T62" fmla="*/ 79 w 129"/>
              <a:gd name="T63" fmla="*/ 24 h 160"/>
              <a:gd name="T64" fmla="*/ 84 w 129"/>
              <a:gd name="T65" fmla="*/ 90 h 160"/>
              <a:gd name="T66" fmla="*/ 85 w 129"/>
              <a:gd name="T67" fmla="*/ 98 h 160"/>
              <a:gd name="T68" fmla="*/ 98 w 129"/>
              <a:gd name="T69" fmla="*/ 94 h 160"/>
              <a:gd name="T70" fmla="*/ 122 w 129"/>
              <a:gd name="T71" fmla="*/ 76 h 160"/>
              <a:gd name="T72" fmla="*/ 123 w 129"/>
              <a:gd name="T73"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0">
                <a:moveTo>
                  <a:pt x="127" y="73"/>
                </a:moveTo>
                <a:cubicBezTo>
                  <a:pt x="126" y="72"/>
                  <a:pt x="124" y="70"/>
                  <a:pt x="122" y="70"/>
                </a:cubicBezTo>
                <a:cubicBezTo>
                  <a:pt x="122" y="70"/>
                  <a:pt x="122" y="70"/>
                  <a:pt x="122" y="70"/>
                </a:cubicBezTo>
                <a:cubicBezTo>
                  <a:pt x="117" y="70"/>
                  <a:pt x="112" y="72"/>
                  <a:pt x="108" y="75"/>
                </a:cubicBezTo>
                <a:cubicBezTo>
                  <a:pt x="104" y="78"/>
                  <a:pt x="98" y="83"/>
                  <a:pt x="93" y="91"/>
                </a:cubicBezTo>
                <a:cubicBezTo>
                  <a:pt x="93" y="93"/>
                  <a:pt x="91" y="94"/>
                  <a:pt x="89" y="94"/>
                </a:cubicBezTo>
                <a:cubicBezTo>
                  <a:pt x="89" y="93"/>
                  <a:pt x="89" y="93"/>
                  <a:pt x="89" y="93"/>
                </a:cubicBezTo>
                <a:cubicBezTo>
                  <a:pt x="89" y="92"/>
                  <a:pt x="89" y="91"/>
                  <a:pt x="89" y="90"/>
                </a:cubicBezTo>
                <a:cubicBezTo>
                  <a:pt x="89" y="30"/>
                  <a:pt x="89" y="30"/>
                  <a:pt x="89" y="30"/>
                </a:cubicBezTo>
                <a:cubicBezTo>
                  <a:pt x="89" y="24"/>
                  <a:pt x="85" y="19"/>
                  <a:pt x="79" y="19"/>
                </a:cubicBezTo>
                <a:cubicBezTo>
                  <a:pt x="73" y="19"/>
                  <a:pt x="68" y="24"/>
                  <a:pt x="68" y="30"/>
                </a:cubicBezTo>
                <a:cubicBezTo>
                  <a:pt x="68" y="72"/>
                  <a:pt x="68" y="72"/>
                  <a:pt x="68" y="72"/>
                </a:cubicBezTo>
                <a:cubicBezTo>
                  <a:pt x="68" y="73"/>
                  <a:pt x="67" y="73"/>
                  <a:pt x="66" y="73"/>
                </a:cubicBezTo>
                <a:cubicBezTo>
                  <a:pt x="66" y="73"/>
                  <a:pt x="65" y="73"/>
                  <a:pt x="65" y="72"/>
                </a:cubicBezTo>
                <a:cubicBezTo>
                  <a:pt x="65" y="11"/>
                  <a:pt x="65" y="11"/>
                  <a:pt x="65" y="11"/>
                </a:cubicBezTo>
                <a:cubicBezTo>
                  <a:pt x="65" y="5"/>
                  <a:pt x="60" y="0"/>
                  <a:pt x="54" y="0"/>
                </a:cubicBezTo>
                <a:cubicBezTo>
                  <a:pt x="48" y="0"/>
                  <a:pt x="43" y="5"/>
                  <a:pt x="43" y="11"/>
                </a:cubicBezTo>
                <a:cubicBezTo>
                  <a:pt x="43" y="72"/>
                  <a:pt x="43" y="72"/>
                  <a:pt x="43" y="72"/>
                </a:cubicBezTo>
                <a:cubicBezTo>
                  <a:pt x="43" y="73"/>
                  <a:pt x="43" y="73"/>
                  <a:pt x="42" y="73"/>
                </a:cubicBezTo>
                <a:cubicBezTo>
                  <a:pt x="41" y="73"/>
                  <a:pt x="41" y="73"/>
                  <a:pt x="41" y="72"/>
                </a:cubicBezTo>
                <a:cubicBezTo>
                  <a:pt x="41" y="23"/>
                  <a:pt x="41" y="23"/>
                  <a:pt x="41" y="23"/>
                </a:cubicBezTo>
                <a:cubicBezTo>
                  <a:pt x="41" y="18"/>
                  <a:pt x="36" y="14"/>
                  <a:pt x="31" y="14"/>
                </a:cubicBezTo>
                <a:cubicBezTo>
                  <a:pt x="26" y="14"/>
                  <a:pt x="22" y="18"/>
                  <a:pt x="22" y="23"/>
                </a:cubicBezTo>
                <a:cubicBezTo>
                  <a:pt x="22" y="77"/>
                  <a:pt x="22" y="77"/>
                  <a:pt x="22" y="77"/>
                </a:cubicBezTo>
                <a:cubicBezTo>
                  <a:pt x="22" y="78"/>
                  <a:pt x="21" y="79"/>
                  <a:pt x="20" y="79"/>
                </a:cubicBezTo>
                <a:cubicBezTo>
                  <a:pt x="20" y="79"/>
                  <a:pt x="19" y="78"/>
                  <a:pt x="19" y="77"/>
                </a:cubicBezTo>
                <a:cubicBezTo>
                  <a:pt x="19" y="43"/>
                  <a:pt x="19" y="43"/>
                  <a:pt x="19" y="43"/>
                </a:cubicBezTo>
                <a:cubicBezTo>
                  <a:pt x="19" y="38"/>
                  <a:pt x="15" y="34"/>
                  <a:pt x="9" y="34"/>
                </a:cubicBezTo>
                <a:cubicBezTo>
                  <a:pt x="4" y="34"/>
                  <a:pt x="0" y="38"/>
                  <a:pt x="0" y="43"/>
                </a:cubicBezTo>
                <a:cubicBezTo>
                  <a:pt x="0" y="117"/>
                  <a:pt x="0" y="117"/>
                  <a:pt x="0" y="117"/>
                </a:cubicBezTo>
                <a:cubicBezTo>
                  <a:pt x="3" y="155"/>
                  <a:pt x="26" y="160"/>
                  <a:pt x="48" y="160"/>
                </a:cubicBezTo>
                <a:cubicBezTo>
                  <a:pt x="67" y="160"/>
                  <a:pt x="83" y="151"/>
                  <a:pt x="92" y="136"/>
                </a:cubicBezTo>
                <a:cubicBezTo>
                  <a:pt x="93" y="134"/>
                  <a:pt x="96" y="130"/>
                  <a:pt x="99" y="125"/>
                </a:cubicBezTo>
                <a:cubicBezTo>
                  <a:pt x="107" y="111"/>
                  <a:pt x="115" y="100"/>
                  <a:pt x="116" y="98"/>
                </a:cubicBezTo>
                <a:cubicBezTo>
                  <a:pt x="118" y="94"/>
                  <a:pt x="121" y="90"/>
                  <a:pt x="123" y="88"/>
                </a:cubicBezTo>
                <a:cubicBezTo>
                  <a:pt x="125" y="86"/>
                  <a:pt x="127" y="84"/>
                  <a:pt x="128" y="82"/>
                </a:cubicBezTo>
                <a:cubicBezTo>
                  <a:pt x="129" y="80"/>
                  <a:pt x="129" y="76"/>
                  <a:pt x="127" y="73"/>
                </a:cubicBezTo>
                <a:close/>
                <a:moveTo>
                  <a:pt x="123" y="79"/>
                </a:moveTo>
                <a:cubicBezTo>
                  <a:pt x="122" y="81"/>
                  <a:pt x="121" y="83"/>
                  <a:pt x="120" y="84"/>
                </a:cubicBezTo>
                <a:cubicBezTo>
                  <a:pt x="117" y="87"/>
                  <a:pt x="114" y="90"/>
                  <a:pt x="111" y="96"/>
                </a:cubicBezTo>
                <a:cubicBezTo>
                  <a:pt x="110" y="98"/>
                  <a:pt x="101" y="112"/>
                  <a:pt x="94" y="122"/>
                </a:cubicBezTo>
                <a:cubicBezTo>
                  <a:pt x="91" y="127"/>
                  <a:pt x="88" y="132"/>
                  <a:pt x="87" y="133"/>
                </a:cubicBezTo>
                <a:cubicBezTo>
                  <a:pt x="80" y="146"/>
                  <a:pt x="65" y="155"/>
                  <a:pt x="48" y="155"/>
                </a:cubicBezTo>
                <a:cubicBezTo>
                  <a:pt x="20" y="155"/>
                  <a:pt x="7" y="144"/>
                  <a:pt x="5" y="117"/>
                </a:cubicBezTo>
                <a:cubicBezTo>
                  <a:pt x="5" y="43"/>
                  <a:pt x="5" y="43"/>
                  <a:pt x="5" y="43"/>
                </a:cubicBezTo>
                <a:cubicBezTo>
                  <a:pt x="5" y="41"/>
                  <a:pt x="7" y="39"/>
                  <a:pt x="10" y="39"/>
                </a:cubicBezTo>
                <a:cubicBezTo>
                  <a:pt x="12" y="39"/>
                  <a:pt x="14" y="41"/>
                  <a:pt x="14" y="43"/>
                </a:cubicBezTo>
                <a:cubicBezTo>
                  <a:pt x="14" y="77"/>
                  <a:pt x="14" y="77"/>
                  <a:pt x="14" y="77"/>
                </a:cubicBezTo>
                <a:cubicBezTo>
                  <a:pt x="14" y="81"/>
                  <a:pt x="17" y="84"/>
                  <a:pt x="20" y="84"/>
                </a:cubicBezTo>
                <a:cubicBezTo>
                  <a:pt x="24" y="84"/>
                  <a:pt x="27" y="81"/>
                  <a:pt x="27" y="77"/>
                </a:cubicBezTo>
                <a:cubicBezTo>
                  <a:pt x="27" y="23"/>
                  <a:pt x="27" y="23"/>
                  <a:pt x="27" y="23"/>
                </a:cubicBezTo>
                <a:cubicBezTo>
                  <a:pt x="27" y="21"/>
                  <a:pt x="29" y="19"/>
                  <a:pt x="31" y="19"/>
                </a:cubicBezTo>
                <a:cubicBezTo>
                  <a:pt x="33" y="19"/>
                  <a:pt x="35" y="21"/>
                  <a:pt x="35" y="23"/>
                </a:cubicBezTo>
                <a:cubicBezTo>
                  <a:pt x="35" y="72"/>
                  <a:pt x="35" y="72"/>
                  <a:pt x="35" y="72"/>
                </a:cubicBezTo>
                <a:cubicBezTo>
                  <a:pt x="35" y="76"/>
                  <a:pt x="38" y="79"/>
                  <a:pt x="42" y="79"/>
                </a:cubicBezTo>
                <a:cubicBezTo>
                  <a:pt x="46" y="79"/>
                  <a:pt x="49" y="76"/>
                  <a:pt x="49" y="72"/>
                </a:cubicBezTo>
                <a:cubicBezTo>
                  <a:pt x="49" y="11"/>
                  <a:pt x="49" y="11"/>
                  <a:pt x="49" y="11"/>
                </a:cubicBezTo>
                <a:cubicBezTo>
                  <a:pt x="49" y="8"/>
                  <a:pt x="51" y="5"/>
                  <a:pt x="54" y="5"/>
                </a:cubicBezTo>
                <a:cubicBezTo>
                  <a:pt x="57" y="5"/>
                  <a:pt x="60" y="8"/>
                  <a:pt x="60" y="11"/>
                </a:cubicBezTo>
                <a:cubicBezTo>
                  <a:pt x="60" y="72"/>
                  <a:pt x="60" y="72"/>
                  <a:pt x="60" y="72"/>
                </a:cubicBezTo>
                <a:cubicBezTo>
                  <a:pt x="60" y="76"/>
                  <a:pt x="63" y="79"/>
                  <a:pt x="66" y="79"/>
                </a:cubicBezTo>
                <a:cubicBezTo>
                  <a:pt x="70" y="79"/>
                  <a:pt x="73" y="76"/>
                  <a:pt x="73" y="72"/>
                </a:cubicBezTo>
                <a:cubicBezTo>
                  <a:pt x="73" y="30"/>
                  <a:pt x="73" y="30"/>
                  <a:pt x="73" y="30"/>
                </a:cubicBezTo>
                <a:cubicBezTo>
                  <a:pt x="73" y="27"/>
                  <a:pt x="76" y="24"/>
                  <a:pt x="79" y="24"/>
                </a:cubicBezTo>
                <a:cubicBezTo>
                  <a:pt x="82" y="24"/>
                  <a:pt x="84" y="27"/>
                  <a:pt x="84" y="30"/>
                </a:cubicBezTo>
                <a:cubicBezTo>
                  <a:pt x="84" y="90"/>
                  <a:pt x="84" y="90"/>
                  <a:pt x="84" y="90"/>
                </a:cubicBezTo>
                <a:cubicBezTo>
                  <a:pt x="84" y="91"/>
                  <a:pt x="84" y="92"/>
                  <a:pt x="84" y="93"/>
                </a:cubicBezTo>
                <a:cubicBezTo>
                  <a:pt x="84" y="95"/>
                  <a:pt x="84" y="97"/>
                  <a:pt x="85" y="98"/>
                </a:cubicBezTo>
                <a:cubicBezTo>
                  <a:pt x="86" y="99"/>
                  <a:pt x="88" y="99"/>
                  <a:pt x="89" y="99"/>
                </a:cubicBezTo>
                <a:cubicBezTo>
                  <a:pt x="93" y="99"/>
                  <a:pt x="96" y="97"/>
                  <a:pt x="98" y="94"/>
                </a:cubicBezTo>
                <a:cubicBezTo>
                  <a:pt x="102" y="86"/>
                  <a:pt x="107" y="82"/>
                  <a:pt x="111" y="80"/>
                </a:cubicBezTo>
                <a:cubicBezTo>
                  <a:pt x="114" y="77"/>
                  <a:pt x="118" y="76"/>
                  <a:pt x="122" y="76"/>
                </a:cubicBezTo>
                <a:cubicBezTo>
                  <a:pt x="122" y="76"/>
                  <a:pt x="122" y="76"/>
                  <a:pt x="122" y="76"/>
                </a:cubicBezTo>
                <a:cubicBezTo>
                  <a:pt x="123" y="76"/>
                  <a:pt x="123" y="76"/>
                  <a:pt x="123" y="76"/>
                </a:cubicBezTo>
                <a:cubicBezTo>
                  <a:pt x="123" y="77"/>
                  <a:pt x="123" y="78"/>
                  <a:pt x="123" y="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7798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D43AB-C224-43FC-9D30-DF3DA88316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16" y="1725290"/>
            <a:ext cx="5665049" cy="4419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a:extLst>
              <a:ext uri="{FF2B5EF4-FFF2-40B4-BE49-F238E27FC236}">
                <a16:creationId xmlns:a16="http://schemas.microsoft.com/office/drawing/2014/main" id="{6B6EC184-AED7-4C34-80EA-74A9A7D8452C}"/>
              </a:ext>
            </a:extLst>
          </p:cNvPr>
          <p:cNvSpPr/>
          <p:nvPr/>
        </p:nvSpPr>
        <p:spPr>
          <a:xfrm>
            <a:off x="2730485" y="2861924"/>
            <a:ext cx="2160000" cy="216000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Title 4">
            <a:extLst>
              <a:ext uri="{FF2B5EF4-FFF2-40B4-BE49-F238E27FC236}">
                <a16:creationId xmlns:a16="http://schemas.microsoft.com/office/drawing/2014/main" id="{AB1B24BE-3DCE-47F1-B224-280149770613}"/>
              </a:ext>
            </a:extLst>
          </p:cNvPr>
          <p:cNvSpPr>
            <a:spLocks noGrp="1"/>
          </p:cNvSpPr>
          <p:nvPr>
            <p:ph type="title"/>
          </p:nvPr>
        </p:nvSpPr>
        <p:spPr>
          <a:xfrm>
            <a:off x="1005982" y="494430"/>
            <a:ext cx="10059181" cy="558232"/>
          </a:xfrm>
        </p:spPr>
        <p:txBody>
          <a:bodyPr>
            <a:normAutofit fontScale="90000"/>
          </a:bodyPr>
          <a:lstStyle/>
          <a:p>
            <a:pPr algn="ctr"/>
            <a:r>
              <a:rPr lang="en-US" dirty="0">
                <a:latin typeface="Arial" panose="020B0604020202020204" pitchFamily="34" charset="0"/>
                <a:cs typeface="Arial" panose="020B0604020202020204" pitchFamily="34" charset="0"/>
              </a:rPr>
              <a:t>Run Your </a:t>
            </a:r>
            <a:r>
              <a:rPr lang="en-US" dirty="0">
                <a:solidFill>
                  <a:schemeClr val="accent4"/>
                </a:solidFill>
                <a:latin typeface="Arial" panose="020B0604020202020204" pitchFamily="34" charset="0"/>
                <a:cs typeface="Arial" panose="020B0604020202020204" pitchFamily="34" charset="0"/>
              </a:rPr>
              <a:t>Targeted Ads</a:t>
            </a:r>
          </a:p>
        </p:txBody>
      </p:sp>
      <p:cxnSp>
        <p:nvCxnSpPr>
          <p:cNvPr id="19" name="Straight Connector 18">
            <a:extLst>
              <a:ext uri="{FF2B5EF4-FFF2-40B4-BE49-F238E27FC236}">
                <a16:creationId xmlns:a16="http://schemas.microsoft.com/office/drawing/2014/main" id="{22468128-F728-4D40-943A-CD2A4C2D51E6}"/>
              </a:ext>
            </a:extLst>
          </p:cNvPr>
          <p:cNvCxnSpPr>
            <a:stCxn id="22" idx="0"/>
            <a:endCxn id="28" idx="0"/>
          </p:cNvCxnSpPr>
          <p:nvPr/>
        </p:nvCxnSpPr>
        <p:spPr>
          <a:xfrm>
            <a:off x="7951975" y="2212487"/>
            <a:ext cx="10659" cy="265438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6534100C-5329-4E63-A5BE-18E27D028307}"/>
              </a:ext>
            </a:extLst>
          </p:cNvPr>
          <p:cNvGrpSpPr/>
          <p:nvPr/>
        </p:nvGrpSpPr>
        <p:grpSpPr>
          <a:xfrm>
            <a:off x="7744730" y="1996868"/>
            <a:ext cx="416560" cy="416560"/>
            <a:chOff x="5108410" y="1700592"/>
            <a:chExt cx="416560" cy="416560"/>
          </a:xfrm>
        </p:grpSpPr>
        <p:sp>
          <p:nvSpPr>
            <p:cNvPr id="21" name="Oval 20">
              <a:extLst>
                <a:ext uri="{FF2B5EF4-FFF2-40B4-BE49-F238E27FC236}">
                  <a16:creationId xmlns:a16="http://schemas.microsoft.com/office/drawing/2014/main" id="{203DE659-45F4-4C98-AFEC-9182687BCF76}"/>
                </a:ext>
              </a:extLst>
            </p:cNvPr>
            <p:cNvSpPr/>
            <p:nvPr/>
          </p:nvSpPr>
          <p:spPr>
            <a:xfrm>
              <a:off x="5108410" y="1700592"/>
              <a:ext cx="416560" cy="41656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2" name="Shape 3612">
              <a:extLst>
                <a:ext uri="{FF2B5EF4-FFF2-40B4-BE49-F238E27FC236}">
                  <a16:creationId xmlns:a16="http://schemas.microsoft.com/office/drawing/2014/main" id="{570DC9D7-712A-4F75-AA30-4C8AC4131022}"/>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a:solidFill>
                <a:schemeClr val="bg1"/>
              </a:solidFill>
            </a:ln>
          </p:spPr>
          <p:style>
            <a:lnRef idx="1">
              <a:schemeClr val="accent1"/>
            </a:lnRef>
            <a:fillRef idx="2">
              <a:schemeClr val="accent1"/>
            </a:fillRef>
            <a:effectRef idx="1">
              <a:schemeClr val="accent1"/>
            </a:effectRef>
            <a:fontRef idx="minor">
              <a:schemeClr val="dk1"/>
            </a:fontRef>
          </p:style>
          <p:txBody>
            <a:bodyPr lIns="38100" tIns="38100" rIns="38100" bIns="38100" anchor="ctr"/>
            <a:lstStyle/>
            <a:p>
              <a:endParaRPr dirty="0">
                <a:solidFill>
                  <a:prstClr val="black"/>
                </a:solidFill>
              </a:endParaRPr>
            </a:p>
          </p:txBody>
        </p:sp>
      </p:grpSp>
      <p:grpSp>
        <p:nvGrpSpPr>
          <p:cNvPr id="23" name="Group 22">
            <a:extLst>
              <a:ext uri="{FF2B5EF4-FFF2-40B4-BE49-F238E27FC236}">
                <a16:creationId xmlns:a16="http://schemas.microsoft.com/office/drawing/2014/main" id="{17D78C06-C392-43BC-991C-28B2BDF1B120}"/>
              </a:ext>
            </a:extLst>
          </p:cNvPr>
          <p:cNvGrpSpPr/>
          <p:nvPr/>
        </p:nvGrpSpPr>
        <p:grpSpPr>
          <a:xfrm>
            <a:off x="7754988" y="3324058"/>
            <a:ext cx="416560" cy="416560"/>
            <a:chOff x="5108410" y="1700592"/>
            <a:chExt cx="416560" cy="416560"/>
          </a:xfrm>
        </p:grpSpPr>
        <p:sp>
          <p:nvSpPr>
            <p:cNvPr id="24" name="Oval 23">
              <a:extLst>
                <a:ext uri="{FF2B5EF4-FFF2-40B4-BE49-F238E27FC236}">
                  <a16:creationId xmlns:a16="http://schemas.microsoft.com/office/drawing/2014/main" id="{E3C264E9-C1A9-43E4-984B-733933AA8271}"/>
                </a:ext>
              </a:extLst>
            </p:cNvPr>
            <p:cNvSpPr/>
            <p:nvPr/>
          </p:nvSpPr>
          <p:spPr>
            <a:xfrm>
              <a:off x="5108410" y="1700592"/>
              <a:ext cx="416560" cy="41656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5" name="Shape 3612">
              <a:extLst>
                <a:ext uri="{FF2B5EF4-FFF2-40B4-BE49-F238E27FC236}">
                  <a16:creationId xmlns:a16="http://schemas.microsoft.com/office/drawing/2014/main" id="{EC06B2D0-7E5F-42CC-9511-04C77EFEA77D}"/>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a:solidFill>
                <a:schemeClr val="bg1"/>
              </a:solidFill>
            </a:ln>
          </p:spPr>
          <p:style>
            <a:lnRef idx="1">
              <a:schemeClr val="accent2"/>
            </a:lnRef>
            <a:fillRef idx="2">
              <a:schemeClr val="accent2"/>
            </a:fillRef>
            <a:effectRef idx="1">
              <a:schemeClr val="accent2"/>
            </a:effectRef>
            <a:fontRef idx="minor">
              <a:schemeClr val="dk1"/>
            </a:fontRef>
          </p:style>
          <p:txBody>
            <a:bodyPr lIns="38100" tIns="38100" rIns="38100" bIns="38100" anchor="ctr"/>
            <a:lstStyle/>
            <a:p>
              <a:endParaRPr dirty="0">
                <a:solidFill>
                  <a:prstClr val="black"/>
                </a:solidFill>
              </a:endParaRPr>
            </a:p>
          </p:txBody>
        </p:sp>
      </p:grpSp>
      <p:grpSp>
        <p:nvGrpSpPr>
          <p:cNvPr id="26" name="Group 25">
            <a:extLst>
              <a:ext uri="{FF2B5EF4-FFF2-40B4-BE49-F238E27FC236}">
                <a16:creationId xmlns:a16="http://schemas.microsoft.com/office/drawing/2014/main" id="{AA19EFD9-2040-4890-85FB-4435BBFBF111}"/>
              </a:ext>
            </a:extLst>
          </p:cNvPr>
          <p:cNvGrpSpPr/>
          <p:nvPr/>
        </p:nvGrpSpPr>
        <p:grpSpPr>
          <a:xfrm>
            <a:off x="7755389" y="4651248"/>
            <a:ext cx="416560" cy="416560"/>
            <a:chOff x="5108410" y="1700592"/>
            <a:chExt cx="416560" cy="416560"/>
          </a:xfrm>
          <a:solidFill>
            <a:srgbClr val="7030A0"/>
          </a:solidFill>
        </p:grpSpPr>
        <p:sp>
          <p:nvSpPr>
            <p:cNvPr id="27" name="Oval 26">
              <a:extLst>
                <a:ext uri="{FF2B5EF4-FFF2-40B4-BE49-F238E27FC236}">
                  <a16:creationId xmlns:a16="http://schemas.microsoft.com/office/drawing/2014/main" id="{36830214-4A09-40CB-8092-7AA6CF184F7C}"/>
                </a:ext>
              </a:extLst>
            </p:cNvPr>
            <p:cNvSpPr/>
            <p:nvPr/>
          </p:nvSpPr>
          <p:spPr>
            <a:xfrm>
              <a:off x="5108410" y="1700592"/>
              <a:ext cx="416560" cy="416560"/>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28" name="Shape 3612">
              <a:extLst>
                <a:ext uri="{FF2B5EF4-FFF2-40B4-BE49-F238E27FC236}">
                  <a16:creationId xmlns:a16="http://schemas.microsoft.com/office/drawing/2014/main" id="{6312578B-CF34-43E7-9A40-DE74F5D04224}"/>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lIns="38100" tIns="38100" rIns="38100" bIns="38100" anchor="ctr"/>
            <a:lstStyle/>
            <a:p>
              <a:endParaRPr dirty="0">
                <a:solidFill>
                  <a:prstClr val="black"/>
                </a:solidFill>
              </a:endParaRPr>
            </a:p>
          </p:txBody>
        </p:sp>
      </p:grpSp>
      <p:sp>
        <p:nvSpPr>
          <p:cNvPr id="29" name="TextBox 28">
            <a:extLst>
              <a:ext uri="{FF2B5EF4-FFF2-40B4-BE49-F238E27FC236}">
                <a16:creationId xmlns:a16="http://schemas.microsoft.com/office/drawing/2014/main" id="{C52D6458-215E-45CD-845F-FAA19BD97A18}"/>
              </a:ext>
            </a:extLst>
          </p:cNvPr>
          <p:cNvSpPr txBox="1"/>
          <p:nvPr/>
        </p:nvSpPr>
        <p:spPr>
          <a:xfrm>
            <a:off x="8454167" y="2245384"/>
            <a:ext cx="3346338" cy="523220"/>
          </a:xfrm>
          <a:prstGeom prst="rect">
            <a:avLst/>
          </a:prstGeom>
          <a:noFill/>
        </p:spPr>
        <p:txBody>
          <a:bodyPr wrap="square" lIns="0" rIns="0" rtlCol="0">
            <a:spAutoFit/>
          </a:bodyPr>
          <a:lstStyle/>
          <a:p>
            <a:r>
              <a:rPr lang="en-GB" sz="1400" dirty="0">
                <a:solidFill>
                  <a:schemeClr val="tx1">
                    <a:lumMod val="50000"/>
                    <a:lumOff val="50000"/>
                  </a:schemeClr>
                </a:solidFill>
                <a:latin typeface="Open Sans" charset="0"/>
                <a:ea typeface="Open Sans" charset="0"/>
                <a:cs typeface="Open Sans" charset="0"/>
              </a:rPr>
              <a:t>Set radius around GPS location to target the audience in set circle.</a:t>
            </a:r>
            <a:endParaRPr lang="en-US" sz="1400" dirty="0">
              <a:solidFill>
                <a:schemeClr val="tx1">
                  <a:lumMod val="50000"/>
                  <a:lumOff val="50000"/>
                </a:schemeClr>
              </a:solidFill>
              <a:latin typeface="Open Sans" charset="0"/>
              <a:ea typeface="Open Sans" charset="0"/>
              <a:cs typeface="Open Sans" charset="0"/>
            </a:endParaRPr>
          </a:p>
        </p:txBody>
      </p:sp>
      <p:sp>
        <p:nvSpPr>
          <p:cNvPr id="30" name="TextBox 29">
            <a:extLst>
              <a:ext uri="{FF2B5EF4-FFF2-40B4-BE49-F238E27FC236}">
                <a16:creationId xmlns:a16="http://schemas.microsoft.com/office/drawing/2014/main" id="{3762AE6F-ACD8-4A97-B144-B3D3052DF3E4}"/>
              </a:ext>
            </a:extLst>
          </p:cNvPr>
          <p:cNvSpPr txBox="1"/>
          <p:nvPr/>
        </p:nvSpPr>
        <p:spPr>
          <a:xfrm>
            <a:off x="8454168" y="3627502"/>
            <a:ext cx="3346337" cy="523220"/>
          </a:xfrm>
          <a:prstGeom prst="rect">
            <a:avLst/>
          </a:prstGeom>
          <a:noFill/>
        </p:spPr>
        <p:txBody>
          <a:bodyPr wrap="square" lIns="0" rIns="0" rtlCol="0">
            <a:spAutoFit/>
          </a:bodyPr>
          <a:lstStyle/>
          <a:p>
            <a:r>
              <a:rPr lang="en-US" sz="1400" dirty="0">
                <a:solidFill>
                  <a:schemeClr val="tx1">
                    <a:lumMod val="50000"/>
                    <a:lumOff val="50000"/>
                  </a:schemeClr>
                </a:solidFill>
              </a:rPr>
              <a:t>Display ads relevant to the destination of the passenger</a:t>
            </a:r>
            <a:endParaRPr lang="en-US" sz="1400" dirty="0">
              <a:solidFill>
                <a:schemeClr val="tx1">
                  <a:lumMod val="50000"/>
                  <a:lumOff val="50000"/>
                </a:schemeClr>
              </a:solidFill>
              <a:latin typeface="Open Sans" charset="0"/>
              <a:ea typeface="Open Sans" charset="0"/>
              <a:cs typeface="Open Sans" charset="0"/>
            </a:endParaRPr>
          </a:p>
        </p:txBody>
      </p:sp>
      <p:sp>
        <p:nvSpPr>
          <p:cNvPr id="31" name="TextBox 30">
            <a:extLst>
              <a:ext uri="{FF2B5EF4-FFF2-40B4-BE49-F238E27FC236}">
                <a16:creationId xmlns:a16="http://schemas.microsoft.com/office/drawing/2014/main" id="{8609E374-8717-4035-B21C-BCFC416478F1}"/>
              </a:ext>
            </a:extLst>
          </p:cNvPr>
          <p:cNvSpPr txBox="1"/>
          <p:nvPr/>
        </p:nvSpPr>
        <p:spPr>
          <a:xfrm>
            <a:off x="8454168" y="4954692"/>
            <a:ext cx="3346337" cy="523220"/>
          </a:xfrm>
          <a:prstGeom prst="rect">
            <a:avLst/>
          </a:prstGeom>
          <a:noFill/>
        </p:spPr>
        <p:txBody>
          <a:bodyPr wrap="square" lIns="0" rIns="0" rtlCol="0">
            <a:spAutoFit/>
          </a:bodyPr>
          <a:lstStyle/>
          <a:p>
            <a:r>
              <a:rPr lang="en-US" sz="1400" dirty="0">
                <a:solidFill>
                  <a:schemeClr val="tx1">
                    <a:lumMod val="50000"/>
                    <a:lumOff val="50000"/>
                  </a:schemeClr>
                </a:solidFill>
              </a:rPr>
              <a:t>Limit impressions per trip, per day or per month and spread evenly.</a:t>
            </a:r>
            <a:endParaRPr lang="en-US" sz="1400" dirty="0">
              <a:solidFill>
                <a:schemeClr val="tx1">
                  <a:lumMod val="50000"/>
                  <a:lumOff val="50000"/>
                </a:schemeClr>
              </a:solidFill>
              <a:latin typeface="Open Sans" charset="0"/>
              <a:ea typeface="Open Sans" charset="0"/>
              <a:cs typeface="Open Sans" charset="0"/>
            </a:endParaRPr>
          </a:p>
        </p:txBody>
      </p:sp>
      <p:sp>
        <p:nvSpPr>
          <p:cNvPr id="32" name="Title 1">
            <a:extLst>
              <a:ext uri="{FF2B5EF4-FFF2-40B4-BE49-F238E27FC236}">
                <a16:creationId xmlns:a16="http://schemas.microsoft.com/office/drawing/2014/main" id="{F29A136B-1EC3-4683-A016-7DA0251CBC92}"/>
              </a:ext>
            </a:extLst>
          </p:cNvPr>
          <p:cNvSpPr txBox="1">
            <a:spLocks/>
          </p:cNvSpPr>
          <p:nvPr/>
        </p:nvSpPr>
        <p:spPr>
          <a:xfrm>
            <a:off x="8407437" y="1805778"/>
            <a:ext cx="5333999"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Geo-Fencing</a:t>
            </a:r>
          </a:p>
        </p:txBody>
      </p:sp>
      <p:sp>
        <p:nvSpPr>
          <p:cNvPr id="33" name="Title 1">
            <a:extLst>
              <a:ext uri="{FF2B5EF4-FFF2-40B4-BE49-F238E27FC236}">
                <a16:creationId xmlns:a16="http://schemas.microsoft.com/office/drawing/2014/main" id="{D1D47D48-5F37-47BF-8332-D45593CB5D43}"/>
              </a:ext>
            </a:extLst>
          </p:cNvPr>
          <p:cNvSpPr txBox="1">
            <a:spLocks/>
          </p:cNvSpPr>
          <p:nvPr/>
        </p:nvSpPr>
        <p:spPr>
          <a:xfrm>
            <a:off x="8454168" y="3144074"/>
            <a:ext cx="5333999"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Destination</a:t>
            </a:r>
          </a:p>
        </p:txBody>
      </p:sp>
      <p:sp>
        <p:nvSpPr>
          <p:cNvPr id="34" name="Title 1">
            <a:extLst>
              <a:ext uri="{FF2B5EF4-FFF2-40B4-BE49-F238E27FC236}">
                <a16:creationId xmlns:a16="http://schemas.microsoft.com/office/drawing/2014/main" id="{C0F4D147-713F-48BF-A445-DD2C784CBE9B}"/>
              </a:ext>
            </a:extLst>
          </p:cNvPr>
          <p:cNvSpPr txBox="1">
            <a:spLocks/>
          </p:cNvSpPr>
          <p:nvPr/>
        </p:nvSpPr>
        <p:spPr>
          <a:xfrm>
            <a:off x="8454167" y="4471264"/>
            <a:ext cx="5333999"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Impression</a:t>
            </a:r>
          </a:p>
        </p:txBody>
      </p:sp>
    </p:spTree>
    <p:extLst>
      <p:ext uri="{BB962C8B-B14F-4D97-AF65-F5344CB8AC3E}">
        <p14:creationId xmlns:p14="http://schemas.microsoft.com/office/powerpoint/2010/main" val="27040490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298E-A9D6-4593-A6B0-D9F81DC5D6E4}"/>
              </a:ext>
            </a:extLst>
          </p:cNvPr>
          <p:cNvSpPr>
            <a:spLocks noGrp="1"/>
          </p:cNvSpPr>
          <p:nvPr>
            <p:ph type="title"/>
          </p:nvPr>
        </p:nvSpPr>
        <p:spPr>
          <a:xfrm>
            <a:off x="762000" y="362783"/>
            <a:ext cx="10667999" cy="1028700"/>
          </a:xfrm>
        </p:spPr>
        <p:txBody>
          <a:bodyPr/>
          <a:lstStyle/>
          <a:p>
            <a:r>
              <a:rPr lang="en-GB" dirty="0">
                <a:solidFill>
                  <a:schemeClr val="accent4"/>
                </a:solidFill>
              </a:rPr>
              <a:t>Advixta</a:t>
            </a:r>
            <a:r>
              <a:rPr lang="en-GB" dirty="0"/>
              <a:t> Delivers</a:t>
            </a:r>
          </a:p>
        </p:txBody>
      </p:sp>
      <p:sp>
        <p:nvSpPr>
          <p:cNvPr id="26" name="Rectangle 25">
            <a:extLst>
              <a:ext uri="{FF2B5EF4-FFF2-40B4-BE49-F238E27FC236}">
                <a16:creationId xmlns:a16="http://schemas.microsoft.com/office/drawing/2014/main" id="{4E88E548-79B5-4B5C-B0F5-FD9186D03072}"/>
              </a:ext>
            </a:extLst>
          </p:cNvPr>
          <p:cNvSpPr/>
          <p:nvPr/>
        </p:nvSpPr>
        <p:spPr>
          <a:xfrm>
            <a:off x="1561358" y="5264111"/>
            <a:ext cx="7113083" cy="1231106"/>
          </a:xfrm>
          <a:prstGeom prst="rect">
            <a:avLst/>
          </a:prstGeom>
        </p:spPr>
        <p:txBody>
          <a:bodyPr wrap="square">
            <a:spAutoFit/>
          </a:bodyPr>
          <a:lstStyle/>
          <a:p>
            <a:r>
              <a:rPr lang="en-AU" sz="1200" b="1" dirty="0">
                <a:cs typeface="Arial" panose="020B0604020202020204" pitchFamily="34" charset="0"/>
              </a:rPr>
              <a:t>Reach a desirable audience in an uncluttered media environment:</a:t>
            </a:r>
          </a:p>
          <a:p>
            <a:r>
              <a:rPr lang="en-AU" sz="1200" dirty="0">
                <a:cs typeface="Arial" panose="020B0604020202020204" pitchFamily="34" charset="0"/>
              </a:rPr>
              <a:t>• Captive audience with extended dwell time</a:t>
            </a:r>
          </a:p>
          <a:p>
            <a:r>
              <a:rPr lang="en-AU" sz="1200" dirty="0">
                <a:cs typeface="Arial" panose="020B0604020202020204" pitchFamily="34" charset="0"/>
              </a:rPr>
              <a:t>• Taxi Media loop doesn’t run unless there’s a rider</a:t>
            </a:r>
          </a:p>
          <a:p>
            <a:r>
              <a:rPr lang="en-AU" sz="1200" dirty="0">
                <a:cs typeface="Arial" panose="020B0604020202020204" pitchFamily="34" charset="0"/>
              </a:rPr>
              <a:t>• Guaranteed Ad Plays, Guaranteed Impressions</a:t>
            </a:r>
          </a:p>
          <a:p>
            <a:r>
              <a:rPr lang="en-AU" sz="1200" dirty="0">
                <a:cs typeface="Arial" panose="020B0604020202020204" pitchFamily="34" charset="0"/>
              </a:rPr>
              <a:t>• Interactive capabilities</a:t>
            </a:r>
          </a:p>
          <a:p>
            <a:r>
              <a:rPr lang="en-AU" sz="1200" dirty="0">
                <a:cs typeface="Arial" panose="020B0604020202020204" pitchFamily="34" charset="0"/>
              </a:rPr>
              <a:t>• Geo-targeting, day-parting, week-parting</a:t>
            </a:r>
          </a:p>
        </p:txBody>
      </p:sp>
      <p:graphicFrame>
        <p:nvGraphicFramePr>
          <p:cNvPr id="3" name="Table 3">
            <a:extLst>
              <a:ext uri="{FF2B5EF4-FFF2-40B4-BE49-F238E27FC236}">
                <a16:creationId xmlns:a16="http://schemas.microsoft.com/office/drawing/2014/main" id="{EAA42E51-1E93-4D00-B25D-1067D926522B}"/>
              </a:ext>
            </a:extLst>
          </p:cNvPr>
          <p:cNvGraphicFramePr>
            <a:graphicFrameLocks noGrp="1"/>
          </p:cNvGraphicFramePr>
          <p:nvPr>
            <p:extLst>
              <p:ext uri="{D42A27DB-BD31-4B8C-83A1-F6EECF244321}">
                <p14:modId xmlns:p14="http://schemas.microsoft.com/office/powerpoint/2010/main" val="4158390913"/>
              </p:ext>
            </p:extLst>
          </p:nvPr>
        </p:nvGraphicFramePr>
        <p:xfrm>
          <a:off x="992902" y="1391483"/>
          <a:ext cx="10224665" cy="3578574"/>
        </p:xfrm>
        <a:graphic>
          <a:graphicData uri="http://schemas.openxmlformats.org/drawingml/2006/table">
            <a:tbl>
              <a:tblPr firstRow="1" bandRow="1">
                <a:tableStyleId>{00A15C55-8517-42AA-B614-E9B94910E393}</a:tableStyleId>
              </a:tblPr>
              <a:tblGrid>
                <a:gridCol w="1865748">
                  <a:extLst>
                    <a:ext uri="{9D8B030D-6E8A-4147-A177-3AD203B41FA5}">
                      <a16:colId xmlns:a16="http://schemas.microsoft.com/office/drawing/2014/main" val="633310388"/>
                    </a:ext>
                  </a:extLst>
                </a:gridCol>
                <a:gridCol w="1194131">
                  <a:extLst>
                    <a:ext uri="{9D8B030D-6E8A-4147-A177-3AD203B41FA5}">
                      <a16:colId xmlns:a16="http://schemas.microsoft.com/office/drawing/2014/main" val="3170959097"/>
                    </a:ext>
                  </a:extLst>
                </a:gridCol>
                <a:gridCol w="1194131">
                  <a:extLst>
                    <a:ext uri="{9D8B030D-6E8A-4147-A177-3AD203B41FA5}">
                      <a16:colId xmlns:a16="http://schemas.microsoft.com/office/drawing/2014/main" val="2166576889"/>
                    </a:ext>
                  </a:extLst>
                </a:gridCol>
                <a:gridCol w="1194131">
                  <a:extLst>
                    <a:ext uri="{9D8B030D-6E8A-4147-A177-3AD203B41FA5}">
                      <a16:colId xmlns:a16="http://schemas.microsoft.com/office/drawing/2014/main" val="1276072431"/>
                    </a:ext>
                  </a:extLst>
                </a:gridCol>
                <a:gridCol w="1194131">
                  <a:extLst>
                    <a:ext uri="{9D8B030D-6E8A-4147-A177-3AD203B41FA5}">
                      <a16:colId xmlns:a16="http://schemas.microsoft.com/office/drawing/2014/main" val="3690334740"/>
                    </a:ext>
                  </a:extLst>
                </a:gridCol>
                <a:gridCol w="1194131">
                  <a:extLst>
                    <a:ext uri="{9D8B030D-6E8A-4147-A177-3AD203B41FA5}">
                      <a16:colId xmlns:a16="http://schemas.microsoft.com/office/drawing/2014/main" val="341530632"/>
                    </a:ext>
                  </a:extLst>
                </a:gridCol>
                <a:gridCol w="1194131">
                  <a:extLst>
                    <a:ext uri="{9D8B030D-6E8A-4147-A177-3AD203B41FA5}">
                      <a16:colId xmlns:a16="http://schemas.microsoft.com/office/drawing/2014/main" val="3529697008"/>
                    </a:ext>
                  </a:extLst>
                </a:gridCol>
                <a:gridCol w="1194131">
                  <a:extLst>
                    <a:ext uri="{9D8B030D-6E8A-4147-A177-3AD203B41FA5}">
                      <a16:colId xmlns:a16="http://schemas.microsoft.com/office/drawing/2014/main" val="497325249"/>
                    </a:ext>
                  </a:extLst>
                </a:gridCol>
              </a:tblGrid>
              <a:tr h="423709">
                <a:tc>
                  <a:txBody>
                    <a:bodyPr/>
                    <a:lstStyle/>
                    <a:p>
                      <a:endParaRPr lang="en-CH" sz="1600" dirty="0"/>
                    </a:p>
                  </a:txBody>
                  <a:tcPr/>
                </a:tc>
                <a:tc>
                  <a:txBody>
                    <a:bodyPr/>
                    <a:lstStyle/>
                    <a:p>
                      <a:r>
                        <a:rPr lang="en-GB" sz="1600" dirty="0"/>
                        <a:t>Advixta</a:t>
                      </a:r>
                      <a:endParaRPr lang="en-CH" sz="1600" dirty="0"/>
                    </a:p>
                  </a:txBody>
                  <a:tcPr/>
                </a:tc>
                <a:tc>
                  <a:txBody>
                    <a:bodyPr/>
                    <a:lstStyle/>
                    <a:p>
                      <a:r>
                        <a:rPr lang="en-GB" sz="1600" dirty="0"/>
                        <a:t>OTT/CTV</a:t>
                      </a:r>
                      <a:endParaRPr lang="en-CH" sz="1600" dirty="0"/>
                    </a:p>
                  </a:txBody>
                  <a:tcPr/>
                </a:tc>
                <a:tc>
                  <a:txBody>
                    <a:bodyPr/>
                    <a:lstStyle/>
                    <a:p>
                      <a:r>
                        <a:rPr lang="en-GB" sz="1600" dirty="0"/>
                        <a:t>TV</a:t>
                      </a:r>
                      <a:endParaRPr lang="en-CH" sz="1600" dirty="0"/>
                    </a:p>
                  </a:txBody>
                  <a:tcPr/>
                </a:tc>
                <a:tc>
                  <a:txBody>
                    <a:bodyPr/>
                    <a:lstStyle/>
                    <a:p>
                      <a:r>
                        <a:rPr lang="en-GB" sz="1600" dirty="0"/>
                        <a:t>Radio</a:t>
                      </a:r>
                      <a:endParaRPr lang="en-CH" sz="1600" dirty="0"/>
                    </a:p>
                  </a:txBody>
                  <a:tcPr/>
                </a:tc>
                <a:tc>
                  <a:txBody>
                    <a:bodyPr/>
                    <a:lstStyle/>
                    <a:p>
                      <a:r>
                        <a:rPr lang="en-GB" sz="1600" dirty="0"/>
                        <a:t>Mobile</a:t>
                      </a:r>
                      <a:endParaRPr lang="en-CH" sz="1600" dirty="0"/>
                    </a:p>
                  </a:txBody>
                  <a:tcPr/>
                </a:tc>
                <a:tc>
                  <a:txBody>
                    <a:bodyPr/>
                    <a:lstStyle/>
                    <a:p>
                      <a:r>
                        <a:rPr lang="en-GB" sz="1600" dirty="0"/>
                        <a:t>Internet</a:t>
                      </a:r>
                      <a:endParaRPr lang="en-CH" sz="1600" dirty="0"/>
                    </a:p>
                  </a:txBody>
                  <a:tcPr/>
                </a:tc>
                <a:tc>
                  <a:txBody>
                    <a:bodyPr/>
                    <a:lstStyle/>
                    <a:p>
                      <a:r>
                        <a:rPr lang="en-GB" sz="1600" dirty="0"/>
                        <a:t>OOH</a:t>
                      </a:r>
                      <a:endParaRPr lang="en-CH" sz="1600" dirty="0"/>
                    </a:p>
                  </a:txBody>
                  <a:tcPr/>
                </a:tc>
                <a:extLst>
                  <a:ext uri="{0D108BD9-81ED-4DB2-BD59-A6C34878D82A}">
                    <a16:rowId xmlns:a16="http://schemas.microsoft.com/office/drawing/2014/main" val="3298093889"/>
                  </a:ext>
                </a:extLst>
              </a:tr>
              <a:tr h="423709">
                <a:tc>
                  <a:txBody>
                    <a:bodyPr/>
                    <a:lstStyle/>
                    <a:p>
                      <a:pPr algn="r"/>
                      <a:r>
                        <a:rPr lang="en-GB" sz="1400" b="1" dirty="0"/>
                        <a:t>Sight</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a:p>
                  </a:txBody>
                  <a:tcPr/>
                </a:tc>
                <a:tc>
                  <a:txBody>
                    <a:bodyPr/>
                    <a:lstStyle/>
                    <a:p>
                      <a:endParaRPr lang="en-CH" sz="1400"/>
                    </a:p>
                  </a:txBody>
                  <a:tcPr/>
                </a:tc>
                <a:extLst>
                  <a:ext uri="{0D108BD9-81ED-4DB2-BD59-A6C34878D82A}">
                    <a16:rowId xmlns:a16="http://schemas.microsoft.com/office/drawing/2014/main" val="2362957815"/>
                  </a:ext>
                </a:extLst>
              </a:tr>
              <a:tr h="423709">
                <a:tc>
                  <a:txBody>
                    <a:bodyPr/>
                    <a:lstStyle/>
                    <a:p>
                      <a:pPr algn="r"/>
                      <a:r>
                        <a:rPr lang="en-GB" sz="1400" b="1" dirty="0"/>
                        <a:t>Sound</a:t>
                      </a:r>
                      <a:endParaRPr lang="en-CH" sz="1400" b="1" dirty="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a:p>
                  </a:txBody>
                  <a:tcPr/>
                </a:tc>
                <a:extLst>
                  <a:ext uri="{0D108BD9-81ED-4DB2-BD59-A6C34878D82A}">
                    <a16:rowId xmlns:a16="http://schemas.microsoft.com/office/drawing/2014/main" val="3105160236"/>
                  </a:ext>
                </a:extLst>
              </a:tr>
              <a:tr h="423709">
                <a:tc>
                  <a:txBody>
                    <a:bodyPr/>
                    <a:lstStyle/>
                    <a:p>
                      <a:pPr algn="r"/>
                      <a:r>
                        <a:rPr lang="en-GB" sz="1400" b="1" dirty="0"/>
                        <a:t>Motion</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260156589"/>
                  </a:ext>
                </a:extLst>
              </a:tr>
              <a:tr h="423709">
                <a:tc>
                  <a:txBody>
                    <a:bodyPr/>
                    <a:lstStyle/>
                    <a:p>
                      <a:pPr algn="r"/>
                      <a:r>
                        <a:rPr lang="en-GB" sz="1400" b="1" dirty="0" err="1"/>
                        <a:t>Unskippable</a:t>
                      </a:r>
                      <a:endParaRPr lang="en-CH" sz="1400" b="1"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extLst>
                  <a:ext uri="{0D108BD9-81ED-4DB2-BD59-A6C34878D82A}">
                    <a16:rowId xmlns:a16="http://schemas.microsoft.com/office/drawing/2014/main" val="2954143726"/>
                  </a:ext>
                </a:extLst>
              </a:tr>
              <a:tr h="423709">
                <a:tc>
                  <a:txBody>
                    <a:bodyPr/>
                    <a:lstStyle/>
                    <a:p>
                      <a:pPr algn="r"/>
                      <a:r>
                        <a:rPr lang="en-GB" sz="1400" b="1" dirty="0"/>
                        <a:t>Interactive</a:t>
                      </a:r>
                      <a:endParaRPr lang="en-CH" sz="1400" b="1" dirty="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996366753"/>
                  </a:ext>
                </a:extLst>
              </a:tr>
              <a:tr h="423709">
                <a:tc>
                  <a:txBody>
                    <a:bodyPr/>
                    <a:lstStyle/>
                    <a:p>
                      <a:pPr algn="r"/>
                      <a:r>
                        <a:rPr lang="en-GB" sz="1400" b="1" dirty="0"/>
                        <a:t>Guaranteed Impressions</a:t>
                      </a:r>
                      <a:endParaRPr lang="en-CH" sz="1400" b="1" dirty="0"/>
                    </a:p>
                  </a:txBody>
                  <a:tcPr/>
                </a:tc>
                <a:tc>
                  <a:txBody>
                    <a:bodyPr/>
                    <a:lstStyle/>
                    <a:p>
                      <a:endParaRPr lang="en-CH" sz="140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1435789484"/>
                  </a:ext>
                </a:extLst>
              </a:tr>
              <a:tr h="423709">
                <a:tc>
                  <a:txBody>
                    <a:bodyPr/>
                    <a:lstStyle/>
                    <a:p>
                      <a:pPr algn="r"/>
                      <a:r>
                        <a:rPr lang="en-GB" sz="1400" b="1" dirty="0"/>
                        <a:t>Proximity to Purchase</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876038789"/>
                  </a:ext>
                </a:extLst>
              </a:tr>
            </a:tbl>
          </a:graphicData>
        </a:graphic>
      </p:graphicFrame>
      <p:sp>
        <p:nvSpPr>
          <p:cNvPr id="4" name="Rectangle 3">
            <a:extLst>
              <a:ext uri="{FF2B5EF4-FFF2-40B4-BE49-F238E27FC236}">
                <a16:creationId xmlns:a16="http://schemas.microsoft.com/office/drawing/2014/main" id="{CD8F5E14-6CBF-4B2A-8D25-C1E7A33424D7}"/>
              </a:ext>
            </a:extLst>
          </p:cNvPr>
          <p:cNvSpPr/>
          <p:nvPr/>
        </p:nvSpPr>
        <p:spPr>
          <a:xfrm>
            <a:off x="2852500" y="1372789"/>
            <a:ext cx="1220736" cy="359726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pic>
        <p:nvPicPr>
          <p:cNvPr id="6" name="Graphic 5" descr="Checkmark">
            <a:extLst>
              <a:ext uri="{FF2B5EF4-FFF2-40B4-BE49-F238E27FC236}">
                <a16:creationId xmlns:a16="http://schemas.microsoft.com/office/drawing/2014/main" id="{D2112F03-E1CF-45E8-92A2-72A7E1B27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451" y="1906832"/>
            <a:ext cx="252000" cy="252000"/>
          </a:xfrm>
          <a:prstGeom prst="rect">
            <a:avLst/>
          </a:prstGeom>
        </p:spPr>
      </p:pic>
      <p:pic>
        <p:nvPicPr>
          <p:cNvPr id="13" name="Graphic 12" descr="Checkmark">
            <a:extLst>
              <a:ext uri="{FF2B5EF4-FFF2-40B4-BE49-F238E27FC236}">
                <a16:creationId xmlns:a16="http://schemas.microsoft.com/office/drawing/2014/main" id="{8EE97DDA-1DDC-4468-8222-19B68B7F5F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0484" y="2320885"/>
            <a:ext cx="252000" cy="252000"/>
          </a:xfrm>
          <a:prstGeom prst="rect">
            <a:avLst/>
          </a:prstGeom>
        </p:spPr>
      </p:pic>
      <p:pic>
        <p:nvPicPr>
          <p:cNvPr id="14" name="Graphic 13" descr="Checkmark">
            <a:extLst>
              <a:ext uri="{FF2B5EF4-FFF2-40B4-BE49-F238E27FC236}">
                <a16:creationId xmlns:a16="http://schemas.microsoft.com/office/drawing/2014/main" id="{32FA0BF0-F367-4EA1-B106-4802FDFF09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0484" y="2753858"/>
            <a:ext cx="252000" cy="252000"/>
          </a:xfrm>
          <a:prstGeom prst="rect">
            <a:avLst/>
          </a:prstGeom>
        </p:spPr>
      </p:pic>
      <p:pic>
        <p:nvPicPr>
          <p:cNvPr id="15" name="Graphic 14" descr="Checkmark">
            <a:extLst>
              <a:ext uri="{FF2B5EF4-FFF2-40B4-BE49-F238E27FC236}">
                <a16:creationId xmlns:a16="http://schemas.microsoft.com/office/drawing/2014/main" id="{64958050-8192-4519-BD76-2007A7EA5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0484" y="3172898"/>
            <a:ext cx="252000" cy="252000"/>
          </a:xfrm>
          <a:prstGeom prst="rect">
            <a:avLst/>
          </a:prstGeom>
        </p:spPr>
      </p:pic>
      <p:pic>
        <p:nvPicPr>
          <p:cNvPr id="16" name="Graphic 15" descr="Checkmark">
            <a:extLst>
              <a:ext uri="{FF2B5EF4-FFF2-40B4-BE49-F238E27FC236}">
                <a16:creationId xmlns:a16="http://schemas.microsoft.com/office/drawing/2014/main" id="{629E211F-42D1-40B1-A1CA-C2C7946233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0484" y="3593013"/>
            <a:ext cx="252000" cy="252000"/>
          </a:xfrm>
          <a:prstGeom prst="rect">
            <a:avLst/>
          </a:prstGeom>
        </p:spPr>
      </p:pic>
      <p:pic>
        <p:nvPicPr>
          <p:cNvPr id="17" name="Graphic 16" descr="Checkmark">
            <a:extLst>
              <a:ext uri="{FF2B5EF4-FFF2-40B4-BE49-F238E27FC236}">
                <a16:creationId xmlns:a16="http://schemas.microsoft.com/office/drawing/2014/main" id="{38C6550C-218D-4B0F-96F0-B883BD03D6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0484" y="4053174"/>
            <a:ext cx="252000" cy="252000"/>
          </a:xfrm>
          <a:prstGeom prst="rect">
            <a:avLst/>
          </a:prstGeom>
        </p:spPr>
      </p:pic>
      <p:pic>
        <p:nvPicPr>
          <p:cNvPr id="18" name="Graphic 17" descr="Checkmark">
            <a:extLst>
              <a:ext uri="{FF2B5EF4-FFF2-40B4-BE49-F238E27FC236}">
                <a16:creationId xmlns:a16="http://schemas.microsoft.com/office/drawing/2014/main" id="{0962B210-0C4D-49E8-BE02-09F3FF11E2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0484" y="4561598"/>
            <a:ext cx="252000" cy="252000"/>
          </a:xfrm>
          <a:prstGeom prst="rect">
            <a:avLst/>
          </a:prstGeom>
        </p:spPr>
      </p:pic>
      <p:pic>
        <p:nvPicPr>
          <p:cNvPr id="19" name="Graphic 18" descr="Checkmark">
            <a:extLst>
              <a:ext uri="{FF2B5EF4-FFF2-40B4-BE49-F238E27FC236}">
                <a16:creationId xmlns:a16="http://schemas.microsoft.com/office/drawing/2014/main" id="{9EA02360-07DC-4144-97AE-9164F3F3A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4187" y="1906832"/>
            <a:ext cx="252000" cy="252000"/>
          </a:xfrm>
          <a:prstGeom prst="rect">
            <a:avLst/>
          </a:prstGeom>
        </p:spPr>
      </p:pic>
      <p:pic>
        <p:nvPicPr>
          <p:cNvPr id="20" name="Graphic 19" descr="Checkmark">
            <a:extLst>
              <a:ext uri="{FF2B5EF4-FFF2-40B4-BE49-F238E27FC236}">
                <a16:creationId xmlns:a16="http://schemas.microsoft.com/office/drawing/2014/main" id="{36590BC9-CCF5-40C8-9868-1DD4C9439B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1220" y="2320885"/>
            <a:ext cx="252000" cy="252000"/>
          </a:xfrm>
          <a:prstGeom prst="rect">
            <a:avLst/>
          </a:prstGeom>
        </p:spPr>
      </p:pic>
      <p:pic>
        <p:nvPicPr>
          <p:cNvPr id="21" name="Graphic 20" descr="Checkmark">
            <a:extLst>
              <a:ext uri="{FF2B5EF4-FFF2-40B4-BE49-F238E27FC236}">
                <a16:creationId xmlns:a16="http://schemas.microsoft.com/office/drawing/2014/main" id="{AF8E13C8-D313-4D0C-942E-0CAF8F1F19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1220" y="2753858"/>
            <a:ext cx="252000" cy="252000"/>
          </a:xfrm>
          <a:prstGeom prst="rect">
            <a:avLst/>
          </a:prstGeom>
        </p:spPr>
      </p:pic>
      <p:pic>
        <p:nvPicPr>
          <p:cNvPr id="22" name="Graphic 21" descr="Checkmark">
            <a:extLst>
              <a:ext uri="{FF2B5EF4-FFF2-40B4-BE49-F238E27FC236}">
                <a16:creationId xmlns:a16="http://schemas.microsoft.com/office/drawing/2014/main" id="{D60EA3A0-C683-4F8E-91A4-2355C2ABF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1220" y="3172898"/>
            <a:ext cx="252000" cy="252000"/>
          </a:xfrm>
          <a:prstGeom prst="rect">
            <a:avLst/>
          </a:prstGeom>
        </p:spPr>
      </p:pic>
      <p:pic>
        <p:nvPicPr>
          <p:cNvPr id="23" name="Graphic 22" descr="Checkmark">
            <a:extLst>
              <a:ext uri="{FF2B5EF4-FFF2-40B4-BE49-F238E27FC236}">
                <a16:creationId xmlns:a16="http://schemas.microsoft.com/office/drawing/2014/main" id="{A5210D51-E37D-4F61-9E0F-C7589FC87C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1220" y="3593013"/>
            <a:ext cx="252000" cy="252000"/>
          </a:xfrm>
          <a:prstGeom prst="rect">
            <a:avLst/>
          </a:prstGeom>
        </p:spPr>
      </p:pic>
      <p:pic>
        <p:nvPicPr>
          <p:cNvPr id="24" name="Graphic 23" descr="Checkmark">
            <a:extLst>
              <a:ext uri="{FF2B5EF4-FFF2-40B4-BE49-F238E27FC236}">
                <a16:creationId xmlns:a16="http://schemas.microsoft.com/office/drawing/2014/main" id="{0C9989DC-5111-4EA4-A7D7-DB9FE7D760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1220" y="4053174"/>
            <a:ext cx="252000" cy="252000"/>
          </a:xfrm>
          <a:prstGeom prst="rect">
            <a:avLst/>
          </a:prstGeom>
        </p:spPr>
      </p:pic>
      <p:pic>
        <p:nvPicPr>
          <p:cNvPr id="28" name="Graphic 27" descr="Checkmark">
            <a:extLst>
              <a:ext uri="{FF2B5EF4-FFF2-40B4-BE49-F238E27FC236}">
                <a16:creationId xmlns:a16="http://schemas.microsoft.com/office/drawing/2014/main" id="{21A909F4-17E4-48AA-999C-D7BBE64CE4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7968" y="1906832"/>
            <a:ext cx="252000" cy="252000"/>
          </a:xfrm>
          <a:prstGeom prst="rect">
            <a:avLst/>
          </a:prstGeom>
        </p:spPr>
      </p:pic>
      <p:pic>
        <p:nvPicPr>
          <p:cNvPr id="30" name="Graphic 29" descr="Checkmark">
            <a:extLst>
              <a:ext uri="{FF2B5EF4-FFF2-40B4-BE49-F238E27FC236}">
                <a16:creationId xmlns:a16="http://schemas.microsoft.com/office/drawing/2014/main" id="{191DEC2C-7789-4208-8292-D7125E438F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5001" y="2320885"/>
            <a:ext cx="252000" cy="252000"/>
          </a:xfrm>
          <a:prstGeom prst="rect">
            <a:avLst/>
          </a:prstGeom>
        </p:spPr>
      </p:pic>
      <p:pic>
        <p:nvPicPr>
          <p:cNvPr id="31" name="Graphic 30" descr="Checkmark">
            <a:extLst>
              <a:ext uri="{FF2B5EF4-FFF2-40B4-BE49-F238E27FC236}">
                <a16:creationId xmlns:a16="http://schemas.microsoft.com/office/drawing/2014/main" id="{146BB1A7-2F7B-4DBA-9A7F-9D67BF286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5001" y="2753858"/>
            <a:ext cx="252000" cy="252000"/>
          </a:xfrm>
          <a:prstGeom prst="rect">
            <a:avLst/>
          </a:prstGeom>
        </p:spPr>
      </p:pic>
      <p:pic>
        <p:nvPicPr>
          <p:cNvPr id="32" name="Graphic 31" descr="Checkmark">
            <a:extLst>
              <a:ext uri="{FF2B5EF4-FFF2-40B4-BE49-F238E27FC236}">
                <a16:creationId xmlns:a16="http://schemas.microsoft.com/office/drawing/2014/main" id="{F2FC252A-2FC1-4E8C-935F-CD9C881E3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8782" y="2320885"/>
            <a:ext cx="252000" cy="252000"/>
          </a:xfrm>
          <a:prstGeom prst="rect">
            <a:avLst/>
          </a:prstGeom>
        </p:spPr>
      </p:pic>
      <p:pic>
        <p:nvPicPr>
          <p:cNvPr id="33" name="Graphic 32" descr="Checkmark">
            <a:extLst>
              <a:ext uri="{FF2B5EF4-FFF2-40B4-BE49-F238E27FC236}">
                <a16:creationId xmlns:a16="http://schemas.microsoft.com/office/drawing/2014/main" id="{C35A85B7-850D-4DDF-A830-1E4DF3783C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8782" y="4561598"/>
            <a:ext cx="252000" cy="252000"/>
          </a:xfrm>
          <a:prstGeom prst="rect">
            <a:avLst/>
          </a:prstGeom>
        </p:spPr>
      </p:pic>
      <p:pic>
        <p:nvPicPr>
          <p:cNvPr id="34" name="Graphic 33" descr="Checkmark">
            <a:extLst>
              <a:ext uri="{FF2B5EF4-FFF2-40B4-BE49-F238E27FC236}">
                <a16:creationId xmlns:a16="http://schemas.microsoft.com/office/drawing/2014/main" id="{6793F5D9-FE22-4AD6-BDCA-00A7CC58BC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2505" y="1906832"/>
            <a:ext cx="252000" cy="252000"/>
          </a:xfrm>
          <a:prstGeom prst="rect">
            <a:avLst/>
          </a:prstGeom>
        </p:spPr>
      </p:pic>
      <p:pic>
        <p:nvPicPr>
          <p:cNvPr id="36" name="Graphic 35" descr="Checkmark">
            <a:extLst>
              <a:ext uri="{FF2B5EF4-FFF2-40B4-BE49-F238E27FC236}">
                <a16:creationId xmlns:a16="http://schemas.microsoft.com/office/drawing/2014/main" id="{E23CD710-675B-4983-93C2-CE4675EB5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538" y="2320885"/>
            <a:ext cx="252000" cy="252000"/>
          </a:xfrm>
          <a:prstGeom prst="rect">
            <a:avLst/>
          </a:prstGeom>
        </p:spPr>
      </p:pic>
      <p:pic>
        <p:nvPicPr>
          <p:cNvPr id="37" name="Graphic 36" descr="Checkmark">
            <a:extLst>
              <a:ext uri="{FF2B5EF4-FFF2-40B4-BE49-F238E27FC236}">
                <a16:creationId xmlns:a16="http://schemas.microsoft.com/office/drawing/2014/main" id="{EA1CC427-6392-4C6E-AE76-24AE2C21A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538" y="2753858"/>
            <a:ext cx="252000" cy="252000"/>
          </a:xfrm>
          <a:prstGeom prst="rect">
            <a:avLst/>
          </a:prstGeom>
        </p:spPr>
      </p:pic>
      <p:pic>
        <p:nvPicPr>
          <p:cNvPr id="39" name="Graphic 38" descr="Checkmark">
            <a:extLst>
              <a:ext uri="{FF2B5EF4-FFF2-40B4-BE49-F238E27FC236}">
                <a16:creationId xmlns:a16="http://schemas.microsoft.com/office/drawing/2014/main" id="{50A0CEB5-2FD8-4417-BAC9-08B813B502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538" y="3593013"/>
            <a:ext cx="252000" cy="252000"/>
          </a:xfrm>
          <a:prstGeom prst="rect">
            <a:avLst/>
          </a:prstGeom>
        </p:spPr>
      </p:pic>
      <p:pic>
        <p:nvPicPr>
          <p:cNvPr id="40" name="Graphic 39" descr="Checkmark">
            <a:extLst>
              <a:ext uri="{FF2B5EF4-FFF2-40B4-BE49-F238E27FC236}">
                <a16:creationId xmlns:a16="http://schemas.microsoft.com/office/drawing/2014/main" id="{00DF546D-9CEC-421F-96F6-E375A9224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538" y="4053174"/>
            <a:ext cx="252000" cy="252000"/>
          </a:xfrm>
          <a:prstGeom prst="rect">
            <a:avLst/>
          </a:prstGeom>
        </p:spPr>
      </p:pic>
      <p:pic>
        <p:nvPicPr>
          <p:cNvPr id="41" name="Graphic 40" descr="Checkmark">
            <a:extLst>
              <a:ext uri="{FF2B5EF4-FFF2-40B4-BE49-F238E27FC236}">
                <a16:creationId xmlns:a16="http://schemas.microsoft.com/office/drawing/2014/main" id="{AEF208DF-7AD3-449E-BAE9-EE531D4E95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538" y="4561598"/>
            <a:ext cx="252000" cy="252000"/>
          </a:xfrm>
          <a:prstGeom prst="rect">
            <a:avLst/>
          </a:prstGeom>
        </p:spPr>
      </p:pic>
      <p:pic>
        <p:nvPicPr>
          <p:cNvPr id="42" name="Graphic 41" descr="Checkmark">
            <a:extLst>
              <a:ext uri="{FF2B5EF4-FFF2-40B4-BE49-F238E27FC236}">
                <a16:creationId xmlns:a16="http://schemas.microsoft.com/office/drawing/2014/main" id="{98A511EA-A1D4-4904-8FC6-D5B59FCD0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6286" y="1906832"/>
            <a:ext cx="252000" cy="252000"/>
          </a:xfrm>
          <a:prstGeom prst="rect">
            <a:avLst/>
          </a:prstGeom>
        </p:spPr>
      </p:pic>
      <p:pic>
        <p:nvPicPr>
          <p:cNvPr id="43" name="Graphic 42" descr="Checkmark">
            <a:extLst>
              <a:ext uri="{FF2B5EF4-FFF2-40B4-BE49-F238E27FC236}">
                <a16:creationId xmlns:a16="http://schemas.microsoft.com/office/drawing/2014/main" id="{B0089799-376C-4F2E-9CE8-9B98D1C79C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3319" y="2320885"/>
            <a:ext cx="252000" cy="252000"/>
          </a:xfrm>
          <a:prstGeom prst="rect">
            <a:avLst/>
          </a:prstGeom>
        </p:spPr>
      </p:pic>
      <p:pic>
        <p:nvPicPr>
          <p:cNvPr id="44" name="Graphic 43" descr="Checkmark">
            <a:extLst>
              <a:ext uri="{FF2B5EF4-FFF2-40B4-BE49-F238E27FC236}">
                <a16:creationId xmlns:a16="http://schemas.microsoft.com/office/drawing/2014/main" id="{17DC4605-256E-48C3-8ADC-B3868218EF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3319" y="2753858"/>
            <a:ext cx="252000" cy="252000"/>
          </a:xfrm>
          <a:prstGeom prst="rect">
            <a:avLst/>
          </a:prstGeom>
        </p:spPr>
      </p:pic>
      <p:pic>
        <p:nvPicPr>
          <p:cNvPr id="45" name="Graphic 44" descr="Checkmark">
            <a:extLst>
              <a:ext uri="{FF2B5EF4-FFF2-40B4-BE49-F238E27FC236}">
                <a16:creationId xmlns:a16="http://schemas.microsoft.com/office/drawing/2014/main" id="{98285970-03B9-4D12-95E3-7AEFDAC456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3319" y="3593013"/>
            <a:ext cx="252000" cy="252000"/>
          </a:xfrm>
          <a:prstGeom prst="rect">
            <a:avLst/>
          </a:prstGeom>
        </p:spPr>
      </p:pic>
      <p:pic>
        <p:nvPicPr>
          <p:cNvPr id="46" name="Graphic 45" descr="Checkmark">
            <a:extLst>
              <a:ext uri="{FF2B5EF4-FFF2-40B4-BE49-F238E27FC236}">
                <a16:creationId xmlns:a16="http://schemas.microsoft.com/office/drawing/2014/main" id="{24224E4F-1AF5-43B2-B5C7-D395A8AA3D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3319" y="4053174"/>
            <a:ext cx="252000" cy="252000"/>
          </a:xfrm>
          <a:prstGeom prst="rect">
            <a:avLst/>
          </a:prstGeom>
        </p:spPr>
      </p:pic>
      <p:pic>
        <p:nvPicPr>
          <p:cNvPr id="48" name="Graphic 47" descr="Checkmark">
            <a:extLst>
              <a:ext uri="{FF2B5EF4-FFF2-40B4-BE49-F238E27FC236}">
                <a16:creationId xmlns:a16="http://schemas.microsoft.com/office/drawing/2014/main" id="{6B89F0F4-1042-47A5-8855-855322B707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41111" y="1906832"/>
            <a:ext cx="252000" cy="252000"/>
          </a:xfrm>
          <a:prstGeom prst="rect">
            <a:avLst/>
          </a:prstGeom>
        </p:spPr>
      </p:pic>
      <p:pic>
        <p:nvPicPr>
          <p:cNvPr id="49" name="Graphic 48" descr="Checkmark">
            <a:extLst>
              <a:ext uri="{FF2B5EF4-FFF2-40B4-BE49-F238E27FC236}">
                <a16:creationId xmlns:a16="http://schemas.microsoft.com/office/drawing/2014/main" id="{A97259CB-FC50-47BE-A6DB-80343FDBA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8144" y="4561598"/>
            <a:ext cx="252000" cy="252000"/>
          </a:xfrm>
          <a:prstGeom prst="rect">
            <a:avLst/>
          </a:prstGeom>
        </p:spPr>
      </p:pic>
      <p:pic>
        <p:nvPicPr>
          <p:cNvPr id="50" name="Graphic 49" descr="Checkmark">
            <a:extLst>
              <a:ext uri="{FF2B5EF4-FFF2-40B4-BE49-F238E27FC236}">
                <a16:creationId xmlns:a16="http://schemas.microsoft.com/office/drawing/2014/main" id="{AA6FA81D-19B6-40BE-9390-C09CBB362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8144" y="2753858"/>
            <a:ext cx="252000" cy="252000"/>
          </a:xfrm>
          <a:prstGeom prst="rect">
            <a:avLst/>
          </a:prstGeom>
        </p:spPr>
      </p:pic>
      <p:pic>
        <p:nvPicPr>
          <p:cNvPr id="51" name="Graphic 50" descr="Checkmark">
            <a:extLst>
              <a:ext uri="{FF2B5EF4-FFF2-40B4-BE49-F238E27FC236}">
                <a16:creationId xmlns:a16="http://schemas.microsoft.com/office/drawing/2014/main" id="{FB64A49F-6078-4F35-9C2A-2E8BA3972D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8144" y="3593013"/>
            <a:ext cx="252000" cy="252000"/>
          </a:xfrm>
          <a:prstGeom prst="rect">
            <a:avLst/>
          </a:prstGeom>
        </p:spPr>
      </p:pic>
      <p:pic>
        <p:nvPicPr>
          <p:cNvPr id="53" name="Graphic 52" descr="Checkmark">
            <a:extLst>
              <a:ext uri="{FF2B5EF4-FFF2-40B4-BE49-F238E27FC236}">
                <a16:creationId xmlns:a16="http://schemas.microsoft.com/office/drawing/2014/main" id="{1161CAC1-9D05-4ECC-8FC3-4BA241BD0E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8144" y="3172898"/>
            <a:ext cx="252000" cy="252000"/>
          </a:xfrm>
          <a:prstGeom prst="rect">
            <a:avLst/>
          </a:prstGeom>
        </p:spPr>
      </p:pic>
    </p:spTree>
    <p:extLst>
      <p:ext uri="{BB962C8B-B14F-4D97-AF65-F5344CB8AC3E}">
        <p14:creationId xmlns:p14="http://schemas.microsoft.com/office/powerpoint/2010/main" val="408937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03">
            <a:extLst>
              <a:ext uri="{FF2B5EF4-FFF2-40B4-BE49-F238E27FC236}">
                <a16:creationId xmlns:a16="http://schemas.microsoft.com/office/drawing/2014/main" id="{6CBAF982-364B-41DA-BD9B-59BE2B6C36C9}"/>
              </a:ext>
            </a:extLst>
          </p:cNvPr>
          <p:cNvSpPr>
            <a:spLocks/>
          </p:cNvSpPr>
          <p:nvPr/>
        </p:nvSpPr>
        <p:spPr bwMode="auto">
          <a:xfrm flipH="1">
            <a:off x="11654552" y="1769188"/>
            <a:ext cx="537448" cy="865868"/>
          </a:xfrm>
          <a:custGeom>
            <a:avLst/>
            <a:gdLst>
              <a:gd name="T0" fmla="*/ 0 w 152"/>
              <a:gd name="T1" fmla="*/ 116 h 175"/>
              <a:gd name="T2" fmla="*/ 152 w 152"/>
              <a:gd name="T3" fmla="*/ 175 h 175"/>
              <a:gd name="T4" fmla="*/ 152 w 152"/>
              <a:gd name="T5" fmla="*/ 90 h 175"/>
              <a:gd name="T6" fmla="*/ 0 w 152"/>
              <a:gd name="T7" fmla="*/ 0 h 175"/>
              <a:gd name="T8" fmla="*/ 0 w 152"/>
              <a:gd name="T9" fmla="*/ 116 h 175"/>
            </a:gdLst>
            <a:ahLst/>
            <a:cxnLst>
              <a:cxn ang="0">
                <a:pos x="T0" y="T1"/>
              </a:cxn>
              <a:cxn ang="0">
                <a:pos x="T2" y="T3"/>
              </a:cxn>
              <a:cxn ang="0">
                <a:pos x="T4" y="T5"/>
              </a:cxn>
              <a:cxn ang="0">
                <a:pos x="T6" y="T7"/>
              </a:cxn>
              <a:cxn ang="0">
                <a:pos x="T8" y="T9"/>
              </a:cxn>
            </a:cxnLst>
            <a:rect l="0" t="0" r="r" b="b"/>
            <a:pathLst>
              <a:path w="152" h="175">
                <a:moveTo>
                  <a:pt x="0" y="116"/>
                </a:moveTo>
                <a:cubicBezTo>
                  <a:pt x="51" y="136"/>
                  <a:pt x="101" y="155"/>
                  <a:pt x="152" y="175"/>
                </a:cubicBezTo>
                <a:cubicBezTo>
                  <a:pt x="152" y="147"/>
                  <a:pt x="152" y="118"/>
                  <a:pt x="152" y="90"/>
                </a:cubicBezTo>
                <a:cubicBezTo>
                  <a:pt x="101" y="60"/>
                  <a:pt x="51" y="30"/>
                  <a:pt x="0" y="0"/>
                </a:cubicBezTo>
                <a:cubicBezTo>
                  <a:pt x="0" y="39"/>
                  <a:pt x="0" y="77"/>
                  <a:pt x="0" y="116"/>
                </a:cubicBezTo>
                <a:close/>
              </a:path>
            </a:pathLst>
          </a:custGeom>
          <a:solidFill>
            <a:schemeClr val="bg1"/>
          </a:solidFill>
          <a:ln w="25400">
            <a:solidFill>
              <a:schemeClr val="accent1">
                <a:lumMod val="75000"/>
              </a:schemeClr>
            </a:solidFill>
            <a:bevel/>
          </a:ln>
        </p:spPr>
        <p:txBody>
          <a:bodyPr vert="horz" wrap="square" lIns="91440" tIns="45720" rIns="91440" bIns="45720" numCol="1" anchor="t" anchorCtr="0" compatLnSpc="1">
            <a:prstTxWarp prst="textNoShape">
              <a:avLst/>
            </a:prstTxWarp>
          </a:bodyPr>
          <a:lstStyle/>
          <a:p>
            <a:endParaRPr lang="en-US" dirty="0">
              <a:latin typeface="Roboto Light" charset="0"/>
            </a:endParaRPr>
          </a:p>
        </p:txBody>
      </p:sp>
      <p:sp>
        <p:nvSpPr>
          <p:cNvPr id="30" name="Freeform 108">
            <a:extLst>
              <a:ext uri="{FF2B5EF4-FFF2-40B4-BE49-F238E27FC236}">
                <a16:creationId xmlns:a16="http://schemas.microsoft.com/office/drawing/2014/main" id="{A06D2F66-22E2-4516-AB7D-EEBD0D727E90}"/>
              </a:ext>
            </a:extLst>
          </p:cNvPr>
          <p:cNvSpPr>
            <a:spLocks/>
          </p:cNvSpPr>
          <p:nvPr/>
        </p:nvSpPr>
        <p:spPr bwMode="auto">
          <a:xfrm flipH="1">
            <a:off x="11654552" y="2575814"/>
            <a:ext cx="537448" cy="682263"/>
          </a:xfrm>
          <a:custGeom>
            <a:avLst/>
            <a:gdLst>
              <a:gd name="T0" fmla="*/ 0 w 152"/>
              <a:gd name="T1" fmla="*/ 116 h 138"/>
              <a:gd name="T2" fmla="*/ 152 w 152"/>
              <a:gd name="T3" fmla="*/ 138 h 138"/>
              <a:gd name="T4" fmla="*/ 152 w 152"/>
              <a:gd name="T5" fmla="*/ 52 h 138"/>
              <a:gd name="T6" fmla="*/ 0 w 152"/>
              <a:gd name="T7" fmla="*/ 0 h 138"/>
              <a:gd name="T8" fmla="*/ 0 w 152"/>
              <a:gd name="T9" fmla="*/ 116 h 138"/>
            </a:gdLst>
            <a:ahLst/>
            <a:cxnLst>
              <a:cxn ang="0">
                <a:pos x="T0" y="T1"/>
              </a:cxn>
              <a:cxn ang="0">
                <a:pos x="T2" y="T3"/>
              </a:cxn>
              <a:cxn ang="0">
                <a:pos x="T4" y="T5"/>
              </a:cxn>
              <a:cxn ang="0">
                <a:pos x="T6" y="T7"/>
              </a:cxn>
              <a:cxn ang="0">
                <a:pos x="T8" y="T9"/>
              </a:cxn>
            </a:cxnLst>
            <a:rect l="0" t="0" r="r" b="b"/>
            <a:pathLst>
              <a:path w="152" h="138">
                <a:moveTo>
                  <a:pt x="0" y="116"/>
                </a:moveTo>
                <a:cubicBezTo>
                  <a:pt x="51" y="123"/>
                  <a:pt x="101" y="131"/>
                  <a:pt x="152" y="138"/>
                </a:cubicBezTo>
                <a:cubicBezTo>
                  <a:pt x="152" y="109"/>
                  <a:pt x="152" y="81"/>
                  <a:pt x="152" y="52"/>
                </a:cubicBezTo>
                <a:cubicBezTo>
                  <a:pt x="101" y="35"/>
                  <a:pt x="51" y="18"/>
                  <a:pt x="0" y="0"/>
                </a:cubicBezTo>
                <a:cubicBezTo>
                  <a:pt x="0" y="39"/>
                  <a:pt x="0" y="77"/>
                  <a:pt x="0" y="116"/>
                </a:cubicBezTo>
                <a:close/>
              </a:path>
            </a:pathLst>
          </a:custGeom>
          <a:solidFill>
            <a:schemeClr val="bg1"/>
          </a:solidFill>
          <a:ln w="25400">
            <a:solidFill>
              <a:schemeClr val="accent2">
                <a:lumMod val="75000"/>
              </a:schemeClr>
            </a:solidFill>
            <a:bevel/>
          </a:ln>
        </p:spPr>
        <p:txBody>
          <a:bodyPr vert="horz" wrap="square" lIns="91440" tIns="45720" rIns="91440" bIns="45720" numCol="1" anchor="t" anchorCtr="0" compatLnSpc="1">
            <a:prstTxWarp prst="textNoShape">
              <a:avLst/>
            </a:prstTxWarp>
          </a:bodyPr>
          <a:lstStyle/>
          <a:p>
            <a:endParaRPr lang="en-US" dirty="0">
              <a:latin typeface="Roboto Light" charset="0"/>
            </a:endParaRPr>
          </a:p>
        </p:txBody>
      </p:sp>
      <p:sp>
        <p:nvSpPr>
          <p:cNvPr id="31" name="Freeform 113">
            <a:extLst>
              <a:ext uri="{FF2B5EF4-FFF2-40B4-BE49-F238E27FC236}">
                <a16:creationId xmlns:a16="http://schemas.microsoft.com/office/drawing/2014/main" id="{F9AD8118-6679-4794-9217-84303229C966}"/>
              </a:ext>
            </a:extLst>
          </p:cNvPr>
          <p:cNvSpPr>
            <a:spLocks/>
          </p:cNvSpPr>
          <p:nvPr/>
        </p:nvSpPr>
        <p:spPr bwMode="auto">
          <a:xfrm flipH="1">
            <a:off x="11654552" y="3372571"/>
            <a:ext cx="537448" cy="573768"/>
          </a:xfrm>
          <a:custGeom>
            <a:avLst/>
            <a:gdLst>
              <a:gd name="T0" fmla="*/ 0 w 152"/>
              <a:gd name="T1" fmla="*/ 116 h 116"/>
              <a:gd name="T2" fmla="*/ 152 w 152"/>
              <a:gd name="T3" fmla="*/ 101 h 116"/>
              <a:gd name="T4" fmla="*/ 152 w 152"/>
              <a:gd name="T5" fmla="*/ 15 h 116"/>
              <a:gd name="T6" fmla="*/ 0 w 152"/>
              <a:gd name="T7" fmla="*/ 0 h 116"/>
              <a:gd name="T8" fmla="*/ 0 w 152"/>
              <a:gd name="T9" fmla="*/ 116 h 116"/>
            </a:gdLst>
            <a:ahLst/>
            <a:cxnLst>
              <a:cxn ang="0">
                <a:pos x="T0" y="T1"/>
              </a:cxn>
              <a:cxn ang="0">
                <a:pos x="T2" y="T3"/>
              </a:cxn>
              <a:cxn ang="0">
                <a:pos x="T4" y="T5"/>
              </a:cxn>
              <a:cxn ang="0">
                <a:pos x="T6" y="T7"/>
              </a:cxn>
              <a:cxn ang="0">
                <a:pos x="T8" y="T9"/>
              </a:cxn>
            </a:cxnLst>
            <a:rect l="0" t="0" r="r" b="b"/>
            <a:pathLst>
              <a:path w="152" h="116">
                <a:moveTo>
                  <a:pt x="0" y="116"/>
                </a:moveTo>
                <a:cubicBezTo>
                  <a:pt x="51" y="111"/>
                  <a:pt x="101" y="106"/>
                  <a:pt x="152" y="101"/>
                </a:cubicBezTo>
                <a:cubicBezTo>
                  <a:pt x="152" y="72"/>
                  <a:pt x="152" y="44"/>
                  <a:pt x="152" y="15"/>
                </a:cubicBezTo>
                <a:cubicBezTo>
                  <a:pt x="101" y="10"/>
                  <a:pt x="51" y="5"/>
                  <a:pt x="0" y="0"/>
                </a:cubicBezTo>
                <a:cubicBezTo>
                  <a:pt x="0" y="39"/>
                  <a:pt x="0" y="77"/>
                  <a:pt x="0" y="116"/>
                </a:cubicBezTo>
                <a:close/>
              </a:path>
            </a:pathLst>
          </a:custGeom>
          <a:solidFill>
            <a:schemeClr val="bg1"/>
          </a:solidFill>
          <a:ln w="25400">
            <a:solidFill>
              <a:schemeClr val="accent3">
                <a:lumMod val="75000"/>
              </a:schemeClr>
            </a:solidFill>
            <a:bevel/>
          </a:ln>
        </p:spPr>
        <p:txBody>
          <a:bodyPr vert="horz" wrap="square" lIns="91440" tIns="45720" rIns="91440" bIns="45720" numCol="1" anchor="t" anchorCtr="0" compatLnSpc="1">
            <a:prstTxWarp prst="textNoShape">
              <a:avLst/>
            </a:prstTxWarp>
          </a:bodyPr>
          <a:lstStyle/>
          <a:p>
            <a:endParaRPr lang="en-US" dirty="0">
              <a:latin typeface="Roboto Light" charset="0"/>
            </a:endParaRPr>
          </a:p>
        </p:txBody>
      </p:sp>
      <p:sp>
        <p:nvSpPr>
          <p:cNvPr id="32" name="Freeform 118">
            <a:extLst>
              <a:ext uri="{FF2B5EF4-FFF2-40B4-BE49-F238E27FC236}">
                <a16:creationId xmlns:a16="http://schemas.microsoft.com/office/drawing/2014/main" id="{B7D15366-81AB-4F71-8694-519E84DFC44B}"/>
              </a:ext>
            </a:extLst>
          </p:cNvPr>
          <p:cNvSpPr>
            <a:spLocks/>
          </p:cNvSpPr>
          <p:nvPr/>
        </p:nvSpPr>
        <p:spPr bwMode="auto">
          <a:xfrm flipH="1">
            <a:off x="11654552" y="4063847"/>
            <a:ext cx="537448" cy="682263"/>
          </a:xfrm>
          <a:custGeom>
            <a:avLst/>
            <a:gdLst>
              <a:gd name="T0" fmla="*/ 0 w 152"/>
              <a:gd name="T1" fmla="*/ 138 h 138"/>
              <a:gd name="T2" fmla="*/ 152 w 152"/>
              <a:gd name="T3" fmla="*/ 86 h 138"/>
              <a:gd name="T4" fmla="*/ 152 w 152"/>
              <a:gd name="T5" fmla="*/ 0 h 138"/>
              <a:gd name="T6" fmla="*/ 0 w 152"/>
              <a:gd name="T7" fmla="*/ 22 h 138"/>
              <a:gd name="T8" fmla="*/ 0 w 152"/>
              <a:gd name="T9" fmla="*/ 138 h 138"/>
            </a:gdLst>
            <a:ahLst/>
            <a:cxnLst>
              <a:cxn ang="0">
                <a:pos x="T0" y="T1"/>
              </a:cxn>
              <a:cxn ang="0">
                <a:pos x="T2" y="T3"/>
              </a:cxn>
              <a:cxn ang="0">
                <a:pos x="T4" y="T5"/>
              </a:cxn>
              <a:cxn ang="0">
                <a:pos x="T6" y="T7"/>
              </a:cxn>
              <a:cxn ang="0">
                <a:pos x="T8" y="T9"/>
              </a:cxn>
            </a:cxnLst>
            <a:rect l="0" t="0" r="r" b="b"/>
            <a:pathLst>
              <a:path w="152" h="138">
                <a:moveTo>
                  <a:pt x="0" y="138"/>
                </a:moveTo>
                <a:cubicBezTo>
                  <a:pt x="51" y="121"/>
                  <a:pt x="101" y="103"/>
                  <a:pt x="152" y="86"/>
                </a:cubicBezTo>
                <a:cubicBezTo>
                  <a:pt x="152" y="57"/>
                  <a:pt x="152" y="29"/>
                  <a:pt x="152" y="0"/>
                </a:cubicBezTo>
                <a:cubicBezTo>
                  <a:pt x="101" y="8"/>
                  <a:pt x="51" y="15"/>
                  <a:pt x="0" y="22"/>
                </a:cubicBezTo>
                <a:cubicBezTo>
                  <a:pt x="0" y="61"/>
                  <a:pt x="0" y="99"/>
                  <a:pt x="0" y="138"/>
                </a:cubicBezTo>
                <a:close/>
              </a:path>
            </a:pathLst>
          </a:custGeom>
          <a:solidFill>
            <a:schemeClr val="bg1"/>
          </a:solidFill>
          <a:ln w="25400">
            <a:solidFill>
              <a:schemeClr val="accent4">
                <a:lumMod val="75000"/>
              </a:schemeClr>
            </a:solidFill>
            <a:bevel/>
          </a:ln>
        </p:spPr>
        <p:txBody>
          <a:bodyPr vert="horz" wrap="square" lIns="91440" tIns="45720" rIns="91440" bIns="45720" numCol="1" anchor="t" anchorCtr="0" compatLnSpc="1">
            <a:prstTxWarp prst="textNoShape">
              <a:avLst/>
            </a:prstTxWarp>
          </a:bodyPr>
          <a:lstStyle/>
          <a:p>
            <a:endParaRPr lang="en-US" dirty="0">
              <a:latin typeface="Roboto Light" charset="0"/>
            </a:endParaRPr>
          </a:p>
        </p:txBody>
      </p:sp>
      <p:sp>
        <p:nvSpPr>
          <p:cNvPr id="39" name="Freeform 123">
            <a:extLst>
              <a:ext uri="{FF2B5EF4-FFF2-40B4-BE49-F238E27FC236}">
                <a16:creationId xmlns:a16="http://schemas.microsoft.com/office/drawing/2014/main" id="{AB7BD60B-98D3-4B7D-BCB9-CDBDBA8C7486}"/>
              </a:ext>
            </a:extLst>
          </p:cNvPr>
          <p:cNvSpPr>
            <a:spLocks/>
          </p:cNvSpPr>
          <p:nvPr/>
        </p:nvSpPr>
        <p:spPr bwMode="auto">
          <a:xfrm flipH="1">
            <a:off x="11654552" y="4674710"/>
            <a:ext cx="537448" cy="865868"/>
          </a:xfrm>
          <a:custGeom>
            <a:avLst/>
            <a:gdLst>
              <a:gd name="T0" fmla="*/ 0 w 152"/>
              <a:gd name="T1" fmla="*/ 175 h 175"/>
              <a:gd name="T2" fmla="*/ 152 w 152"/>
              <a:gd name="T3" fmla="*/ 86 h 175"/>
              <a:gd name="T4" fmla="*/ 152 w 152"/>
              <a:gd name="T5" fmla="*/ 0 h 175"/>
              <a:gd name="T6" fmla="*/ 0 w 152"/>
              <a:gd name="T7" fmla="*/ 59 h 175"/>
              <a:gd name="T8" fmla="*/ 0 w 152"/>
              <a:gd name="T9" fmla="*/ 175 h 175"/>
            </a:gdLst>
            <a:ahLst/>
            <a:cxnLst>
              <a:cxn ang="0">
                <a:pos x="T0" y="T1"/>
              </a:cxn>
              <a:cxn ang="0">
                <a:pos x="T2" y="T3"/>
              </a:cxn>
              <a:cxn ang="0">
                <a:pos x="T4" y="T5"/>
              </a:cxn>
              <a:cxn ang="0">
                <a:pos x="T6" y="T7"/>
              </a:cxn>
              <a:cxn ang="0">
                <a:pos x="T8" y="T9"/>
              </a:cxn>
            </a:cxnLst>
            <a:rect l="0" t="0" r="r" b="b"/>
            <a:pathLst>
              <a:path w="152" h="175">
                <a:moveTo>
                  <a:pt x="0" y="175"/>
                </a:moveTo>
                <a:cubicBezTo>
                  <a:pt x="51" y="145"/>
                  <a:pt x="101" y="116"/>
                  <a:pt x="152" y="86"/>
                </a:cubicBezTo>
                <a:cubicBezTo>
                  <a:pt x="152" y="57"/>
                  <a:pt x="152" y="29"/>
                  <a:pt x="152" y="0"/>
                </a:cubicBezTo>
                <a:cubicBezTo>
                  <a:pt x="101" y="20"/>
                  <a:pt x="51" y="40"/>
                  <a:pt x="0" y="59"/>
                </a:cubicBezTo>
                <a:cubicBezTo>
                  <a:pt x="0" y="98"/>
                  <a:pt x="0" y="136"/>
                  <a:pt x="0" y="175"/>
                </a:cubicBezTo>
                <a:close/>
              </a:path>
            </a:pathLst>
          </a:custGeom>
          <a:solidFill>
            <a:schemeClr val="bg1"/>
          </a:solidFill>
          <a:ln w="25400">
            <a:solidFill>
              <a:schemeClr val="accent5">
                <a:lumMod val="75000"/>
              </a:schemeClr>
            </a:solidFill>
            <a:bevel/>
          </a:ln>
        </p:spPr>
        <p:txBody>
          <a:bodyPr vert="horz" wrap="square" lIns="91440" tIns="45720" rIns="91440" bIns="45720" numCol="1" anchor="t" anchorCtr="0" compatLnSpc="1">
            <a:prstTxWarp prst="textNoShape">
              <a:avLst/>
            </a:prstTxWarp>
          </a:bodyPr>
          <a:lstStyle/>
          <a:p>
            <a:endParaRPr lang="en-US" dirty="0">
              <a:latin typeface="Roboto Light" charset="0"/>
            </a:endParaRPr>
          </a:p>
        </p:txBody>
      </p:sp>
      <p:sp>
        <p:nvSpPr>
          <p:cNvPr id="40" name="Right Arrow 16">
            <a:extLst>
              <a:ext uri="{FF2B5EF4-FFF2-40B4-BE49-F238E27FC236}">
                <a16:creationId xmlns:a16="http://schemas.microsoft.com/office/drawing/2014/main" id="{9151C397-9227-4E1D-B1EB-2909C2CD83FA}"/>
              </a:ext>
            </a:extLst>
          </p:cNvPr>
          <p:cNvSpPr/>
          <p:nvPr/>
        </p:nvSpPr>
        <p:spPr>
          <a:xfrm flipH="1">
            <a:off x="6617359" y="1980989"/>
            <a:ext cx="5037193" cy="865868"/>
          </a:xfrm>
          <a:prstGeom prst="rightArrow">
            <a:avLst>
              <a:gd name="adj1" fmla="val 50000"/>
              <a:gd name="adj2" fmla="val 82687"/>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Montserrat SemiBold"/>
                <a:ea typeface="Roboto Light" charset="0"/>
                <a:cs typeface="Roboto Light" charset="0"/>
              </a:rPr>
              <a:t>Are you satisfied with the service?</a:t>
            </a:r>
          </a:p>
        </p:txBody>
      </p:sp>
      <p:sp>
        <p:nvSpPr>
          <p:cNvPr id="41" name="Right Arrow 17">
            <a:extLst>
              <a:ext uri="{FF2B5EF4-FFF2-40B4-BE49-F238E27FC236}">
                <a16:creationId xmlns:a16="http://schemas.microsoft.com/office/drawing/2014/main" id="{0C3ECE26-911E-41E3-AC4A-3998C028DC35}"/>
              </a:ext>
            </a:extLst>
          </p:cNvPr>
          <p:cNvSpPr/>
          <p:nvPr/>
        </p:nvSpPr>
        <p:spPr>
          <a:xfrm flipH="1">
            <a:off x="6944248" y="2614014"/>
            <a:ext cx="4710303" cy="865868"/>
          </a:xfrm>
          <a:prstGeom prst="rightArrow">
            <a:avLst>
              <a:gd name="adj1" fmla="val 50000"/>
              <a:gd name="adj2" fmla="val 82687"/>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Montserrat SemiBold"/>
                <a:ea typeface="Roboto Light" charset="0"/>
                <a:cs typeface="Roboto Light" charset="0"/>
              </a:rPr>
              <a:t>Did you like this screen?</a:t>
            </a:r>
          </a:p>
        </p:txBody>
      </p:sp>
      <p:sp>
        <p:nvSpPr>
          <p:cNvPr id="42" name="Right Arrow 18">
            <a:extLst>
              <a:ext uri="{FF2B5EF4-FFF2-40B4-BE49-F238E27FC236}">
                <a16:creationId xmlns:a16="http://schemas.microsoft.com/office/drawing/2014/main" id="{86193850-B075-428E-914B-A53051A92160}"/>
              </a:ext>
            </a:extLst>
          </p:cNvPr>
          <p:cNvSpPr/>
          <p:nvPr/>
        </p:nvSpPr>
        <p:spPr>
          <a:xfrm flipH="1">
            <a:off x="7725344" y="3219877"/>
            <a:ext cx="3929207" cy="865868"/>
          </a:xfrm>
          <a:prstGeom prst="rightArrow">
            <a:avLst>
              <a:gd name="adj1" fmla="val 50000"/>
              <a:gd name="adj2" fmla="val 82687"/>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Montserrat SemiBold"/>
                <a:ea typeface="Roboto Light" charset="0"/>
                <a:cs typeface="Roboto Light" charset="0"/>
              </a:rPr>
              <a:t>Did you like the content?</a:t>
            </a:r>
          </a:p>
        </p:txBody>
      </p:sp>
      <p:sp>
        <p:nvSpPr>
          <p:cNvPr id="43" name="Right Arrow 19">
            <a:extLst>
              <a:ext uri="{FF2B5EF4-FFF2-40B4-BE49-F238E27FC236}">
                <a16:creationId xmlns:a16="http://schemas.microsoft.com/office/drawing/2014/main" id="{C75BF57F-263E-403B-A354-BF1CCDABBF95}"/>
              </a:ext>
            </a:extLst>
          </p:cNvPr>
          <p:cNvSpPr/>
          <p:nvPr/>
        </p:nvSpPr>
        <p:spPr>
          <a:xfrm flipH="1">
            <a:off x="8247530" y="3842898"/>
            <a:ext cx="3407021" cy="865868"/>
          </a:xfrm>
          <a:prstGeom prst="rightArrow">
            <a:avLst>
              <a:gd name="adj1" fmla="val 50000"/>
              <a:gd name="adj2" fmla="val 82687"/>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Montserrat SemiBold"/>
                <a:ea typeface="Roboto Light" charset="0"/>
                <a:cs typeface="Roboto Light" charset="0"/>
              </a:rPr>
              <a:t>Is the advertising relevant?</a:t>
            </a:r>
          </a:p>
        </p:txBody>
      </p:sp>
      <p:sp>
        <p:nvSpPr>
          <p:cNvPr id="44" name="Right Arrow 20">
            <a:extLst>
              <a:ext uri="{FF2B5EF4-FFF2-40B4-BE49-F238E27FC236}">
                <a16:creationId xmlns:a16="http://schemas.microsoft.com/office/drawing/2014/main" id="{EADEAF5D-AF66-495A-89C7-8DBBF4EB42E9}"/>
              </a:ext>
            </a:extLst>
          </p:cNvPr>
          <p:cNvSpPr/>
          <p:nvPr/>
        </p:nvSpPr>
        <p:spPr>
          <a:xfrm flipH="1">
            <a:off x="7464614" y="4450379"/>
            <a:ext cx="4189937" cy="865868"/>
          </a:xfrm>
          <a:prstGeom prst="rightArrow">
            <a:avLst>
              <a:gd name="adj1" fmla="val 50000"/>
              <a:gd name="adj2" fmla="val 82687"/>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Montserrat SemiBold"/>
                <a:ea typeface="Roboto Light" charset="0"/>
                <a:cs typeface="Roboto Light" charset="0"/>
              </a:rPr>
              <a:t>Would you recommend this screen?</a:t>
            </a:r>
          </a:p>
        </p:txBody>
      </p:sp>
      <p:cxnSp>
        <p:nvCxnSpPr>
          <p:cNvPr id="45" name="Straight Connector 44">
            <a:extLst>
              <a:ext uri="{FF2B5EF4-FFF2-40B4-BE49-F238E27FC236}">
                <a16:creationId xmlns:a16="http://schemas.microsoft.com/office/drawing/2014/main" id="{F9049D3F-F623-47D1-9D6E-256D19B8A79B}"/>
              </a:ext>
            </a:extLst>
          </p:cNvPr>
          <p:cNvCxnSpPr>
            <a:cxnSpLocks/>
          </p:cNvCxnSpPr>
          <p:nvPr/>
        </p:nvCxnSpPr>
        <p:spPr>
          <a:xfrm>
            <a:off x="6185232" y="1061631"/>
            <a:ext cx="0" cy="4814669"/>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AE097C7-D0A2-43E5-891B-C27302E79E35}"/>
              </a:ext>
            </a:extLst>
          </p:cNvPr>
          <p:cNvSpPr txBox="1"/>
          <p:nvPr/>
        </p:nvSpPr>
        <p:spPr>
          <a:xfrm flipH="1">
            <a:off x="6315372" y="970976"/>
            <a:ext cx="4818198" cy="699294"/>
          </a:xfrm>
          <a:prstGeom prst="rect">
            <a:avLst/>
          </a:prstGeom>
          <a:noFill/>
        </p:spPr>
        <p:txBody>
          <a:bodyPr wrap="square" lIns="0" rIns="0" rtlCol="0">
            <a:spAutoFit/>
          </a:bodyPr>
          <a:lstStyle/>
          <a:p>
            <a:pPr>
              <a:lnSpc>
                <a:spcPct val="120000"/>
              </a:lnSpc>
              <a:spcBef>
                <a:spcPts val="600"/>
              </a:spcBef>
            </a:pPr>
            <a:r>
              <a:rPr lang="en-US" sz="1600" b="1" dirty="0"/>
              <a:t>INTERNAL SURVEY SYSTEM</a:t>
            </a:r>
          </a:p>
          <a:p>
            <a:pPr>
              <a:lnSpc>
                <a:spcPct val="120000"/>
              </a:lnSpc>
              <a:spcBef>
                <a:spcPts val="600"/>
              </a:spcBef>
            </a:pPr>
            <a:r>
              <a:rPr lang="en-US" sz="1400" dirty="0"/>
              <a:t>Passengers leaves their reviews directly on the screen</a:t>
            </a:r>
          </a:p>
        </p:txBody>
      </p:sp>
      <p:sp>
        <p:nvSpPr>
          <p:cNvPr id="47" name="TextBox 46">
            <a:extLst>
              <a:ext uri="{FF2B5EF4-FFF2-40B4-BE49-F238E27FC236}">
                <a16:creationId xmlns:a16="http://schemas.microsoft.com/office/drawing/2014/main" id="{9275F907-5814-4474-A933-E7BAE8BC0354}"/>
              </a:ext>
            </a:extLst>
          </p:cNvPr>
          <p:cNvSpPr txBox="1"/>
          <p:nvPr/>
        </p:nvSpPr>
        <p:spPr>
          <a:xfrm>
            <a:off x="6903967" y="2213868"/>
            <a:ext cx="447238" cy="400110"/>
          </a:xfrm>
          <a:prstGeom prst="rect">
            <a:avLst/>
          </a:prstGeom>
          <a:noFill/>
          <a:ln>
            <a:noFill/>
          </a:ln>
        </p:spPr>
        <p:txBody>
          <a:bodyPr wrap="none" lIns="0" rIns="0" rtlCol="0">
            <a:spAutoFit/>
          </a:bodyPr>
          <a:lstStyle/>
          <a:p>
            <a:r>
              <a:rPr lang="en-US" sz="2000" b="1" dirty="0">
                <a:latin typeface="Montserrat SemiBold"/>
                <a:ea typeface="Open Sans" charset="0"/>
                <a:cs typeface="Open Sans" charset="0"/>
              </a:rPr>
              <a:t>82%</a:t>
            </a:r>
          </a:p>
        </p:txBody>
      </p:sp>
      <p:sp>
        <p:nvSpPr>
          <p:cNvPr id="48" name="TextBox 47">
            <a:extLst>
              <a:ext uri="{FF2B5EF4-FFF2-40B4-BE49-F238E27FC236}">
                <a16:creationId xmlns:a16="http://schemas.microsoft.com/office/drawing/2014/main" id="{25684D38-B931-4776-BC72-E1C49ED10564}"/>
              </a:ext>
            </a:extLst>
          </p:cNvPr>
          <p:cNvSpPr txBox="1"/>
          <p:nvPr/>
        </p:nvSpPr>
        <p:spPr>
          <a:xfrm>
            <a:off x="7278105" y="2828310"/>
            <a:ext cx="447238" cy="400110"/>
          </a:xfrm>
          <a:prstGeom prst="rect">
            <a:avLst/>
          </a:prstGeom>
          <a:noFill/>
          <a:ln>
            <a:noFill/>
          </a:ln>
        </p:spPr>
        <p:txBody>
          <a:bodyPr wrap="none" lIns="0" rIns="0" rtlCol="0">
            <a:spAutoFit/>
          </a:bodyPr>
          <a:lstStyle/>
          <a:p>
            <a:r>
              <a:rPr lang="en-US" sz="2000" b="1" dirty="0">
                <a:latin typeface="Montserrat SemiBold"/>
                <a:ea typeface="Open Sans" charset="0"/>
                <a:cs typeface="Open Sans" charset="0"/>
              </a:rPr>
              <a:t>77%</a:t>
            </a:r>
          </a:p>
        </p:txBody>
      </p:sp>
      <p:sp>
        <p:nvSpPr>
          <p:cNvPr id="49" name="TextBox 48">
            <a:extLst>
              <a:ext uri="{FF2B5EF4-FFF2-40B4-BE49-F238E27FC236}">
                <a16:creationId xmlns:a16="http://schemas.microsoft.com/office/drawing/2014/main" id="{9D5BE68F-200F-4731-B589-7DF3F7490D19}"/>
              </a:ext>
            </a:extLst>
          </p:cNvPr>
          <p:cNvSpPr txBox="1"/>
          <p:nvPr/>
        </p:nvSpPr>
        <p:spPr>
          <a:xfrm>
            <a:off x="8029698" y="3451336"/>
            <a:ext cx="447238" cy="400110"/>
          </a:xfrm>
          <a:prstGeom prst="rect">
            <a:avLst/>
          </a:prstGeom>
          <a:noFill/>
          <a:ln>
            <a:noFill/>
          </a:ln>
        </p:spPr>
        <p:txBody>
          <a:bodyPr wrap="none" lIns="0" rIns="0" rtlCol="0">
            <a:spAutoFit/>
          </a:bodyPr>
          <a:lstStyle/>
          <a:p>
            <a:r>
              <a:rPr lang="en-US" sz="2000" b="1" dirty="0">
                <a:latin typeface="Montserrat SemiBold"/>
                <a:ea typeface="Open Sans" charset="0"/>
                <a:cs typeface="Open Sans" charset="0"/>
              </a:rPr>
              <a:t>67%</a:t>
            </a:r>
          </a:p>
        </p:txBody>
      </p:sp>
      <p:sp>
        <p:nvSpPr>
          <p:cNvPr id="50" name="TextBox 49">
            <a:extLst>
              <a:ext uri="{FF2B5EF4-FFF2-40B4-BE49-F238E27FC236}">
                <a16:creationId xmlns:a16="http://schemas.microsoft.com/office/drawing/2014/main" id="{64E8202E-FD4B-4879-B73F-ECE044D321A5}"/>
              </a:ext>
            </a:extLst>
          </p:cNvPr>
          <p:cNvSpPr txBox="1"/>
          <p:nvPr/>
        </p:nvSpPr>
        <p:spPr>
          <a:xfrm>
            <a:off x="8565515" y="4075777"/>
            <a:ext cx="447238" cy="400110"/>
          </a:xfrm>
          <a:prstGeom prst="rect">
            <a:avLst/>
          </a:prstGeom>
          <a:noFill/>
          <a:ln>
            <a:noFill/>
          </a:ln>
        </p:spPr>
        <p:txBody>
          <a:bodyPr wrap="none" lIns="0" rIns="0" rtlCol="0">
            <a:spAutoFit/>
          </a:bodyPr>
          <a:lstStyle/>
          <a:p>
            <a:r>
              <a:rPr lang="en-US" sz="2000" b="1" dirty="0">
                <a:latin typeface="Montserrat SemiBold"/>
                <a:ea typeface="Open Sans" charset="0"/>
                <a:cs typeface="Open Sans" charset="0"/>
              </a:rPr>
              <a:t>61%</a:t>
            </a:r>
          </a:p>
        </p:txBody>
      </p:sp>
      <p:sp>
        <p:nvSpPr>
          <p:cNvPr id="51" name="TextBox 50">
            <a:extLst>
              <a:ext uri="{FF2B5EF4-FFF2-40B4-BE49-F238E27FC236}">
                <a16:creationId xmlns:a16="http://schemas.microsoft.com/office/drawing/2014/main" id="{12FDE8B1-1808-4DF7-B3FE-A93F61FBDFB4}"/>
              </a:ext>
            </a:extLst>
          </p:cNvPr>
          <p:cNvSpPr txBox="1"/>
          <p:nvPr/>
        </p:nvSpPr>
        <p:spPr>
          <a:xfrm>
            <a:off x="7791957" y="4683258"/>
            <a:ext cx="447238" cy="400110"/>
          </a:xfrm>
          <a:prstGeom prst="rect">
            <a:avLst/>
          </a:prstGeom>
          <a:noFill/>
          <a:ln>
            <a:noFill/>
          </a:ln>
        </p:spPr>
        <p:txBody>
          <a:bodyPr wrap="none" lIns="0" rIns="0" rtlCol="0">
            <a:spAutoFit/>
          </a:bodyPr>
          <a:lstStyle/>
          <a:p>
            <a:r>
              <a:rPr lang="en-US" sz="2000" b="1" dirty="0">
                <a:latin typeface="Montserrat SemiBold"/>
                <a:ea typeface="Open Sans" charset="0"/>
                <a:cs typeface="Open Sans" charset="0"/>
              </a:rPr>
              <a:t>70%</a:t>
            </a:r>
          </a:p>
        </p:txBody>
      </p:sp>
      <p:pic>
        <p:nvPicPr>
          <p:cNvPr id="24" name="Picture 23">
            <a:extLst>
              <a:ext uri="{FF2B5EF4-FFF2-40B4-BE49-F238E27FC236}">
                <a16:creationId xmlns:a16="http://schemas.microsoft.com/office/drawing/2014/main" id="{0B6AAF00-F6A1-41FD-973B-62F4D31A52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756" y="1909443"/>
            <a:ext cx="5078282" cy="3173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9091665"/>
      </p:ext>
    </p:extLst>
  </p:cSld>
  <p:clrMapOvr>
    <a:masterClrMapping/>
  </p:clrMapOvr>
</p:sld>
</file>

<file path=ppt/theme/theme1.xml><?xml version="1.0" encoding="utf-8"?>
<a:theme xmlns:a="http://schemas.openxmlformats.org/drawingml/2006/main" name="Nova Powerpoint Template">
  <a:themeElements>
    <a:clrScheme name="Kula Color 1">
      <a:dk1>
        <a:srgbClr val="000000"/>
      </a:dk1>
      <a:lt1>
        <a:srgbClr val="FFFFFF"/>
      </a:lt1>
      <a:dk2>
        <a:srgbClr val="000000"/>
      </a:dk2>
      <a:lt2>
        <a:srgbClr val="FEFC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6761</TotalTime>
  <Words>1205</Words>
  <Application>Microsoft Office PowerPoint</Application>
  <PresentationFormat>Widescreen</PresentationFormat>
  <Paragraphs>204</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 Neue Thin</vt:lpstr>
      <vt:lpstr>linea-weather-10</vt:lpstr>
      <vt:lpstr>Montserrat SemiBold</vt:lpstr>
      <vt:lpstr>Open Sans</vt:lpstr>
      <vt:lpstr>Roboto Light</vt:lpstr>
      <vt:lpstr>Nova Powerpoint Template</vt:lpstr>
      <vt:lpstr>PowerPoint Presentation</vt:lpstr>
      <vt:lpstr>PowerPoint Presentation</vt:lpstr>
      <vt:lpstr>THE BEST IN-CAR ENTERTAINMENT &amp; ADVERTISING</vt:lpstr>
      <vt:lpstr>RIGHT TIME RIGHT PLACE</vt:lpstr>
      <vt:lpstr>WHY TO ADVERTISE IN RIDE?</vt:lpstr>
      <vt:lpstr>Expose your brand in a unique environment</vt:lpstr>
      <vt:lpstr>Run Your Targeted Ads</vt:lpstr>
      <vt:lpstr>Advixta Delivers</vt:lpstr>
      <vt:lpstr>PowerPoint Presentation</vt:lpstr>
      <vt:lpstr>FLEET</vt:lpstr>
      <vt:lpstr>DEMOGRAPHICS</vt:lpstr>
      <vt:lpstr>PASSENGER ENGAGEMENT</vt:lpstr>
      <vt:lpstr>USER INTERACTION</vt:lpstr>
      <vt:lpstr>INVENTORY</vt:lpstr>
      <vt:lpstr>MEDIA SPECS</vt:lpstr>
      <vt:lpstr>PRICING</vt:lpstr>
      <vt:lpstr>SCREEN SHOWCASE</vt:lpstr>
      <vt:lpstr>SOME OF  OUR CLIENTS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Elshad Hajiyev</dc:creator>
  <cp:keywords/>
  <dc:description/>
  <cp:lastModifiedBy>Elshad Hajiyev</cp:lastModifiedBy>
  <cp:revision>3</cp:revision>
  <dcterms:created xsi:type="dcterms:W3CDTF">2017-07-25T02:03:18Z</dcterms:created>
  <dcterms:modified xsi:type="dcterms:W3CDTF">2020-08-27T15:46:30Z</dcterms:modified>
  <cp:category/>
</cp:coreProperties>
</file>